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d2aa6af17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e587169db4f73"/>
  </p:sldMasterIdLst>
  <p:sldIdLst>
    <p:sldId xmlns:r="http://schemas.openxmlformats.org/officeDocument/2006/relationships" id="256" r:id="R5775a5b38afc405f"/>
    <p:sldId xmlns:r="http://schemas.openxmlformats.org/officeDocument/2006/relationships" id="257" r:id="R89ca677d25ea4f41"/>
    <p:sldId xmlns:r="http://schemas.openxmlformats.org/officeDocument/2006/relationships" id="258" r:id="Rba8b4993c5ad4b34"/>
    <p:sldId xmlns:r="http://schemas.openxmlformats.org/officeDocument/2006/relationships" id="259" r:id="R9b277f806d3f47c7"/>
    <p:sldId xmlns:r="http://schemas.openxmlformats.org/officeDocument/2006/relationships" id="260" r:id="Rd76c5b2afbde4844"/>
    <p:sldId xmlns:r="http://schemas.openxmlformats.org/officeDocument/2006/relationships" id="261" r:id="Rdf9ed8ab4ad14c97"/>
    <p:sldId xmlns:r="http://schemas.openxmlformats.org/officeDocument/2006/relationships" id="262" r:id="R18bf54632a4c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e587169db4f73" /><Relationship Type="http://schemas.openxmlformats.org/officeDocument/2006/relationships/slide" Target="/ppt/slides/slide1.xml" Id="R5775a5b38afc405f" /><Relationship Type="http://schemas.openxmlformats.org/officeDocument/2006/relationships/slide" Target="/ppt/slides/slide2.xml" Id="R89ca677d25ea4f41" /><Relationship Type="http://schemas.openxmlformats.org/officeDocument/2006/relationships/slide" Target="/ppt/slides/slide3.xml" Id="Rba8b4993c5ad4b34" /><Relationship Type="http://schemas.openxmlformats.org/officeDocument/2006/relationships/slide" Target="/ppt/slides/slide4.xml" Id="R9b277f806d3f47c7" /><Relationship Type="http://schemas.openxmlformats.org/officeDocument/2006/relationships/slide" Target="/ppt/slides/slide5.xml" Id="Rd76c5b2afbde4844" /><Relationship Type="http://schemas.openxmlformats.org/officeDocument/2006/relationships/slide" Target="/ppt/slides/slide6.xml" Id="Rdf9ed8ab4ad14c97" /><Relationship Type="http://schemas.openxmlformats.org/officeDocument/2006/relationships/slide" Target="/ppt/slides/slide7.xml" Id="R18bf54632a4c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26e5378ce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6600bbbec448a" /><Relationship Type="http://schemas.openxmlformats.org/officeDocument/2006/relationships/theme" Target="/ppt/slideMasters/theme/theme1.xml" Id="R5534bb253523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6600bbbec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7a567801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f75d975d4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0eca5f13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a13d2c5fc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c3e797984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fba4cbac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fac9012c4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SNØGG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SNØGG ØKONOMI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6 101 737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STHEA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AKTHO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KRISTIN VIDME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post@snoggas.no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