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8273393af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0595c47f94bf0"/>
  </p:sldMasterIdLst>
  <p:sldIdLst>
    <p:sldId xmlns:r="http://schemas.openxmlformats.org/officeDocument/2006/relationships" id="256" r:id="R8df11938db0c4d72"/>
    <p:sldId xmlns:r="http://schemas.openxmlformats.org/officeDocument/2006/relationships" id="257" r:id="Re145652642c34d70"/>
    <p:sldId xmlns:r="http://schemas.openxmlformats.org/officeDocument/2006/relationships" id="258" r:id="R06ec8808457f49cc"/>
    <p:sldId xmlns:r="http://schemas.openxmlformats.org/officeDocument/2006/relationships" id="259" r:id="R8d9d31b252be4079"/>
    <p:sldId xmlns:r="http://schemas.openxmlformats.org/officeDocument/2006/relationships" id="260" r:id="Ra1abba4f8104408a"/>
    <p:sldId xmlns:r="http://schemas.openxmlformats.org/officeDocument/2006/relationships" id="261" r:id="Rd43f2b3d2c8f4b73"/>
    <p:sldId xmlns:r="http://schemas.openxmlformats.org/officeDocument/2006/relationships" id="262" r:id="R199a4983156e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0595c47f94bf0" /><Relationship Type="http://schemas.openxmlformats.org/officeDocument/2006/relationships/slide" Target="/ppt/slides/slide1.xml" Id="R8df11938db0c4d72" /><Relationship Type="http://schemas.openxmlformats.org/officeDocument/2006/relationships/slide" Target="/ppt/slides/slide2.xml" Id="Re145652642c34d70" /><Relationship Type="http://schemas.openxmlformats.org/officeDocument/2006/relationships/slide" Target="/ppt/slides/slide3.xml" Id="R06ec8808457f49cc" /><Relationship Type="http://schemas.openxmlformats.org/officeDocument/2006/relationships/slide" Target="/ppt/slides/slide4.xml" Id="R8d9d31b252be4079" /><Relationship Type="http://schemas.openxmlformats.org/officeDocument/2006/relationships/slide" Target="/ppt/slides/slide5.xml" Id="Ra1abba4f8104408a" /><Relationship Type="http://schemas.openxmlformats.org/officeDocument/2006/relationships/slide" Target="/ppt/slides/slide6.xml" Id="Rd43f2b3d2c8f4b73" /><Relationship Type="http://schemas.openxmlformats.org/officeDocument/2006/relationships/slide" Target="/ppt/slides/slide7.xml" Id="R199a4983156e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8ec96b5ac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1f9f64a6a431b" /><Relationship Type="http://schemas.openxmlformats.org/officeDocument/2006/relationships/theme" Target="/ppt/slideMasters/theme/theme1.xml" Id="R398ebaa3e27d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1f9f64a6a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2adb610d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33565d2f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9306f877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f7e41dc9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d227dff0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5d5969d44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757b0e518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INVESTERING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10 214 270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HELGE-IVAR AASEN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RUNAR AASEN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Rjukanvegen 1236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929 400 089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