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7a4e9d9ba546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03f6da04d4683"/>
  </p:sldMasterIdLst>
  <p:sldIdLst>
    <p:sldId xmlns:r="http://schemas.openxmlformats.org/officeDocument/2006/relationships" id="256" r:id="R92e4d463bb014b21"/>
    <p:sldId xmlns:r="http://schemas.openxmlformats.org/officeDocument/2006/relationships" id="257" r:id="R868a3f4012464b62"/>
    <p:sldId xmlns:r="http://schemas.openxmlformats.org/officeDocument/2006/relationships" id="258" r:id="Rf1dde840eb3c47b3"/>
    <p:sldId xmlns:r="http://schemas.openxmlformats.org/officeDocument/2006/relationships" id="259" r:id="R89310c1796494067"/>
    <p:sldId xmlns:r="http://schemas.openxmlformats.org/officeDocument/2006/relationships" id="260" r:id="R3088201ee4394d7d"/>
    <p:sldId xmlns:r="http://schemas.openxmlformats.org/officeDocument/2006/relationships" id="261" r:id="Rf561118740e544c0"/>
    <p:sldId xmlns:r="http://schemas.openxmlformats.org/officeDocument/2006/relationships" id="262" r:id="Rf2cdc5f6835848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03f6da04d4683" /><Relationship Type="http://schemas.openxmlformats.org/officeDocument/2006/relationships/slide" Target="/ppt/slides/slide1.xml" Id="R92e4d463bb014b21" /><Relationship Type="http://schemas.openxmlformats.org/officeDocument/2006/relationships/slide" Target="/ppt/slides/slide2.xml" Id="R868a3f4012464b62" /><Relationship Type="http://schemas.openxmlformats.org/officeDocument/2006/relationships/slide" Target="/ppt/slides/slide3.xml" Id="Rf1dde840eb3c47b3" /><Relationship Type="http://schemas.openxmlformats.org/officeDocument/2006/relationships/slide" Target="/ppt/slides/slide4.xml" Id="R89310c1796494067" /><Relationship Type="http://schemas.openxmlformats.org/officeDocument/2006/relationships/slide" Target="/ppt/slides/slide5.xml" Id="R3088201ee4394d7d" /><Relationship Type="http://schemas.openxmlformats.org/officeDocument/2006/relationships/slide" Target="/ppt/slides/slide6.xml" Id="Rf561118740e544c0" /><Relationship Type="http://schemas.openxmlformats.org/officeDocument/2006/relationships/slide" Target="/ppt/slides/slide7.xml" Id="Rf2cdc5f6835848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41d40c38a4d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99df209c34bc4" /><Relationship Type="http://schemas.openxmlformats.org/officeDocument/2006/relationships/theme" Target="/ppt/slideMasters/theme/theme1.xml" Id="R89bfbe37472243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699df209c34b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870ca866442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74ae8badc4a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dad4094f846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84e14e5ba4a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86d1274d14f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90745168442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d52deffe3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BRAABRO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BRAABRO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9 606 297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115 664 821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128 345 515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TARJE BRAATEN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Bassengvegen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929 410 351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