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af2548a52245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a470bd8dfc41c0"/>
  </p:sldMasterIdLst>
  <p:sldIdLst>
    <p:sldId xmlns:r="http://schemas.openxmlformats.org/officeDocument/2006/relationships" id="256" r:id="R77abc56c57c1483e"/>
    <p:sldId xmlns:r="http://schemas.openxmlformats.org/officeDocument/2006/relationships" id="257" r:id="Rcdd384fd57904ce2"/>
    <p:sldId xmlns:r="http://schemas.openxmlformats.org/officeDocument/2006/relationships" id="258" r:id="R7865204d6bc94ba5"/>
    <p:sldId xmlns:r="http://schemas.openxmlformats.org/officeDocument/2006/relationships" id="259" r:id="R1cde7c25e44e4758"/>
    <p:sldId xmlns:r="http://schemas.openxmlformats.org/officeDocument/2006/relationships" id="260" r:id="R7bbb70a272ba479f"/>
    <p:sldId xmlns:r="http://schemas.openxmlformats.org/officeDocument/2006/relationships" id="261" r:id="R14121be2f56546ff"/>
    <p:sldId xmlns:r="http://schemas.openxmlformats.org/officeDocument/2006/relationships" id="262" r:id="Rc9dcca8514f24b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a470bd8dfc41c0" /><Relationship Type="http://schemas.openxmlformats.org/officeDocument/2006/relationships/slide" Target="/ppt/slides/slide1.xml" Id="R77abc56c57c1483e" /><Relationship Type="http://schemas.openxmlformats.org/officeDocument/2006/relationships/slide" Target="/ppt/slides/slide2.xml" Id="Rcdd384fd57904ce2" /><Relationship Type="http://schemas.openxmlformats.org/officeDocument/2006/relationships/slide" Target="/ppt/slides/slide3.xml" Id="R7865204d6bc94ba5" /><Relationship Type="http://schemas.openxmlformats.org/officeDocument/2006/relationships/slide" Target="/ppt/slides/slide4.xml" Id="R1cde7c25e44e4758" /><Relationship Type="http://schemas.openxmlformats.org/officeDocument/2006/relationships/slide" Target="/ppt/slides/slide5.xml" Id="R7bbb70a272ba479f" /><Relationship Type="http://schemas.openxmlformats.org/officeDocument/2006/relationships/slide" Target="/ppt/slides/slide6.xml" Id="R14121be2f56546ff" /><Relationship Type="http://schemas.openxmlformats.org/officeDocument/2006/relationships/slide" Target="/ppt/slides/slide7.xml" Id="Rc9dcca8514f24b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18691ab4994f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b2fca2783243c5" /><Relationship Type="http://schemas.openxmlformats.org/officeDocument/2006/relationships/theme" Target="/ppt/slideMasters/theme/theme1.xml" Id="R26a1f3ed554b46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b2fca2783243c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8b4101dfa4d5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7c70dac0f64a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d9471ea6b0485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0dbfb47e454d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86091f992042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1b68dc1d92440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6b716ebe6c48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TRØNDERENERGI KRAFT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TRØNDERENERGI KRAFT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TRØNDERENERGI KRAFT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TRØNDERENERGI KRAFT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TRØNDERENERGI KRAFT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TRØNDERENERGI KRAFT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289 191 000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9 640 222 000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9 768 777 000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TRØNDERENERGI KRAFT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TRØNDERENERGI AS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ANEO PRODUCTION HOLDING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TRØNDERENERGI KRAFT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Klæbuveien 118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929 418 719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TRØNDERENERGI KRAFT HOLDING AS</a:t>
            </a:r>
          </a:p>
        </p:txBody>
      </p:sp>
    </p:spTree>
  </p:cSld>
  <p:clrMapOvr>
    <a:masterClrMapping xmlns:a="http://schemas.openxmlformats.org/drawingml/2006/main"/>
  </p:clrMapOvr>
</p:sld>
</file>