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ab1bdea9394a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59f6d9273d4773"/>
  </p:sldMasterIdLst>
  <p:sldIdLst>
    <p:sldId xmlns:r="http://schemas.openxmlformats.org/officeDocument/2006/relationships" id="256" r:id="Rffaab8c5c8804a87"/>
    <p:sldId xmlns:r="http://schemas.openxmlformats.org/officeDocument/2006/relationships" id="257" r:id="R2f4990dc22384982"/>
    <p:sldId xmlns:r="http://schemas.openxmlformats.org/officeDocument/2006/relationships" id="258" r:id="Rdcdb868611a04578"/>
    <p:sldId xmlns:r="http://schemas.openxmlformats.org/officeDocument/2006/relationships" id="259" r:id="R45617d9a02bc487d"/>
    <p:sldId xmlns:r="http://schemas.openxmlformats.org/officeDocument/2006/relationships" id="260" r:id="Ra41cb1321d4c4da1"/>
    <p:sldId xmlns:r="http://schemas.openxmlformats.org/officeDocument/2006/relationships" id="261" r:id="R61335a2b28a74268"/>
    <p:sldId xmlns:r="http://schemas.openxmlformats.org/officeDocument/2006/relationships" id="262" r:id="Rcbc57cdd00c04b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59f6d9273d4773" /><Relationship Type="http://schemas.openxmlformats.org/officeDocument/2006/relationships/slide" Target="/ppt/slides/slide1.xml" Id="Rffaab8c5c8804a87" /><Relationship Type="http://schemas.openxmlformats.org/officeDocument/2006/relationships/slide" Target="/ppt/slides/slide2.xml" Id="R2f4990dc22384982" /><Relationship Type="http://schemas.openxmlformats.org/officeDocument/2006/relationships/slide" Target="/ppt/slides/slide3.xml" Id="Rdcdb868611a04578" /><Relationship Type="http://schemas.openxmlformats.org/officeDocument/2006/relationships/slide" Target="/ppt/slides/slide4.xml" Id="R45617d9a02bc487d" /><Relationship Type="http://schemas.openxmlformats.org/officeDocument/2006/relationships/slide" Target="/ppt/slides/slide5.xml" Id="Ra41cb1321d4c4da1" /><Relationship Type="http://schemas.openxmlformats.org/officeDocument/2006/relationships/slide" Target="/ppt/slides/slide6.xml" Id="R61335a2b28a74268" /><Relationship Type="http://schemas.openxmlformats.org/officeDocument/2006/relationships/slide" Target="/ppt/slides/slide7.xml" Id="Rcbc57cdd00c04b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89813963e242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f9e1957364653" /><Relationship Type="http://schemas.openxmlformats.org/officeDocument/2006/relationships/theme" Target="/ppt/slideMasters/theme/theme1.xml" Id="Rc54c1bda09ab4d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6f9e19573646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321c8e36d42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c0112f9de4b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9591357b74d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b864d12e047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0daa4bf7447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bd98d74244b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d004b712f41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OTNES AS ble etablert [år] og holder til i Kvisvik.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3 398 990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1 330 059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1 042 168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2 008 406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SETERLEGRENDA HOLDING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OTNES ASTRID SVENDSLI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Astrid Otnes, Seterlegrenda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6674 Kvisvik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929 424 778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