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e4786d8c8349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4e22045cd94008"/>
  </p:sldMasterIdLst>
  <p:sldIdLst>
    <p:sldId xmlns:r="http://schemas.openxmlformats.org/officeDocument/2006/relationships" id="256" r:id="R5be7e3abc7354c98"/>
    <p:sldId xmlns:r="http://schemas.openxmlformats.org/officeDocument/2006/relationships" id="257" r:id="R175f17c3f350451f"/>
    <p:sldId xmlns:r="http://schemas.openxmlformats.org/officeDocument/2006/relationships" id="258" r:id="R069e698c9a49494a"/>
    <p:sldId xmlns:r="http://schemas.openxmlformats.org/officeDocument/2006/relationships" id="259" r:id="R0b062e2fa07c4181"/>
    <p:sldId xmlns:r="http://schemas.openxmlformats.org/officeDocument/2006/relationships" id="260" r:id="R4ebd4a5889b24fb4"/>
    <p:sldId xmlns:r="http://schemas.openxmlformats.org/officeDocument/2006/relationships" id="261" r:id="R6f3ffe0760b4467d"/>
    <p:sldId xmlns:r="http://schemas.openxmlformats.org/officeDocument/2006/relationships" id="262" r:id="R58a79666959b4f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4e22045cd94008" /><Relationship Type="http://schemas.openxmlformats.org/officeDocument/2006/relationships/slide" Target="/ppt/slides/slide1.xml" Id="R5be7e3abc7354c98" /><Relationship Type="http://schemas.openxmlformats.org/officeDocument/2006/relationships/slide" Target="/ppt/slides/slide2.xml" Id="R175f17c3f350451f" /><Relationship Type="http://schemas.openxmlformats.org/officeDocument/2006/relationships/slide" Target="/ppt/slides/slide3.xml" Id="R069e698c9a49494a" /><Relationship Type="http://schemas.openxmlformats.org/officeDocument/2006/relationships/slide" Target="/ppt/slides/slide4.xml" Id="R0b062e2fa07c4181" /><Relationship Type="http://schemas.openxmlformats.org/officeDocument/2006/relationships/slide" Target="/ppt/slides/slide5.xml" Id="R4ebd4a5889b24fb4" /><Relationship Type="http://schemas.openxmlformats.org/officeDocument/2006/relationships/slide" Target="/ppt/slides/slide6.xml" Id="R6f3ffe0760b4467d" /><Relationship Type="http://schemas.openxmlformats.org/officeDocument/2006/relationships/slide" Target="/ppt/slides/slide7.xml" Id="R58a79666959b4f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dd3fffff2249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e535883c44206" /><Relationship Type="http://schemas.openxmlformats.org/officeDocument/2006/relationships/theme" Target="/ppt/slideMasters/theme/theme1.xml" Id="Rac60bd89ccce42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0e535883c442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2480adf1634b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d9fd5de83d47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9a3ef2433342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dcd5f58704f9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2eb1d594345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425ed3ffa047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89a2d63d440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LYCKELITEN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LYCKELITEN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LYCKELITEN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LYCKELITEN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LYCKELITEN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LYCKELITEN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767 605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1 887 605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LYCKELITEN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INGVILD LYCKANDER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LYCKELITEN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Fallanveien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0495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929 481 712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LYCKELITEN AS</a:t>
            </a:r>
          </a:p>
        </p:txBody>
      </p:sp>
    </p:spTree>
  </p:cSld>
  <p:clrMapOvr>
    <a:masterClrMapping xmlns:a="http://schemas.openxmlformats.org/drawingml/2006/main"/>
  </p:clrMapOvr>
</p:sld>
</file>