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d8ed5ff6e744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34467cf79048b0"/>
  </p:sldMasterIdLst>
  <p:sldIdLst>
    <p:sldId xmlns:r="http://schemas.openxmlformats.org/officeDocument/2006/relationships" id="256" r:id="R1ddae6ca947e4d94"/>
    <p:sldId xmlns:r="http://schemas.openxmlformats.org/officeDocument/2006/relationships" id="257" r:id="Rfe4860ee409445f3"/>
    <p:sldId xmlns:r="http://schemas.openxmlformats.org/officeDocument/2006/relationships" id="258" r:id="Ra87dd48078614899"/>
    <p:sldId xmlns:r="http://schemas.openxmlformats.org/officeDocument/2006/relationships" id="259" r:id="Ra6e609707ba64479"/>
    <p:sldId xmlns:r="http://schemas.openxmlformats.org/officeDocument/2006/relationships" id="260" r:id="R224f652532d5437e"/>
    <p:sldId xmlns:r="http://schemas.openxmlformats.org/officeDocument/2006/relationships" id="261" r:id="R468f0ccf4ef147f9"/>
    <p:sldId xmlns:r="http://schemas.openxmlformats.org/officeDocument/2006/relationships" id="262" r:id="Ra1728bc099b14b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4467cf79048b0" /><Relationship Type="http://schemas.openxmlformats.org/officeDocument/2006/relationships/slide" Target="/ppt/slides/slide1.xml" Id="R1ddae6ca947e4d94" /><Relationship Type="http://schemas.openxmlformats.org/officeDocument/2006/relationships/slide" Target="/ppt/slides/slide2.xml" Id="Rfe4860ee409445f3" /><Relationship Type="http://schemas.openxmlformats.org/officeDocument/2006/relationships/slide" Target="/ppt/slides/slide3.xml" Id="Ra87dd48078614899" /><Relationship Type="http://schemas.openxmlformats.org/officeDocument/2006/relationships/slide" Target="/ppt/slides/slide4.xml" Id="Ra6e609707ba64479" /><Relationship Type="http://schemas.openxmlformats.org/officeDocument/2006/relationships/slide" Target="/ppt/slides/slide5.xml" Id="R224f652532d5437e" /><Relationship Type="http://schemas.openxmlformats.org/officeDocument/2006/relationships/slide" Target="/ppt/slides/slide6.xml" Id="R468f0ccf4ef147f9" /><Relationship Type="http://schemas.openxmlformats.org/officeDocument/2006/relationships/slide" Target="/ppt/slides/slide7.xml" Id="Ra1728bc099b14b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a87afa08646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be34f18ca4115" /><Relationship Type="http://schemas.openxmlformats.org/officeDocument/2006/relationships/theme" Target="/ppt/slideMasters/theme/theme1.xml" Id="R889603410c62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4be34f18ca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aa830723749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4b6d0263449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ae6e89f2a49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a51848a0b40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84a908b6e49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8da943f0e49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aa5cae92a43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MELESIO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MELESIO EQUITY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17 465 060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343 018 542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360 791 220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MELESIO HOLDING AS  –  97,2 %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DUNDER MIFFLIN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929 507 428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EQUITY AS</a:t>
            </a:r>
          </a:p>
        </p:txBody>
      </p:sp>
    </p:spTree>
  </p:cSld>
  <p:clrMapOvr>
    <a:masterClrMapping xmlns:a="http://schemas.openxmlformats.org/drawingml/2006/main"/>
  </p:clrMapOvr>
</p:sld>
</file>