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a36deee0e94f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6a3e8b0d1d4f44"/>
  </p:sldMasterIdLst>
  <p:sldIdLst>
    <p:sldId xmlns:r="http://schemas.openxmlformats.org/officeDocument/2006/relationships" id="256" r:id="R860db8d835174110"/>
    <p:sldId xmlns:r="http://schemas.openxmlformats.org/officeDocument/2006/relationships" id="257" r:id="Rd116594076b644dc"/>
    <p:sldId xmlns:r="http://schemas.openxmlformats.org/officeDocument/2006/relationships" id="258" r:id="Ra5610fa889fc4bc4"/>
    <p:sldId xmlns:r="http://schemas.openxmlformats.org/officeDocument/2006/relationships" id="259" r:id="Rc949df0066a24028"/>
    <p:sldId xmlns:r="http://schemas.openxmlformats.org/officeDocument/2006/relationships" id="260" r:id="R7693fea1b4544559"/>
    <p:sldId xmlns:r="http://schemas.openxmlformats.org/officeDocument/2006/relationships" id="261" r:id="R7b4dbe6ca47d40e3"/>
    <p:sldId xmlns:r="http://schemas.openxmlformats.org/officeDocument/2006/relationships" id="262" r:id="R9f99e3157a5f46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6a3e8b0d1d4f44" /><Relationship Type="http://schemas.openxmlformats.org/officeDocument/2006/relationships/slide" Target="/ppt/slides/slide1.xml" Id="R860db8d835174110" /><Relationship Type="http://schemas.openxmlformats.org/officeDocument/2006/relationships/slide" Target="/ppt/slides/slide2.xml" Id="Rd116594076b644dc" /><Relationship Type="http://schemas.openxmlformats.org/officeDocument/2006/relationships/slide" Target="/ppt/slides/slide3.xml" Id="Ra5610fa889fc4bc4" /><Relationship Type="http://schemas.openxmlformats.org/officeDocument/2006/relationships/slide" Target="/ppt/slides/slide4.xml" Id="Rc949df0066a24028" /><Relationship Type="http://schemas.openxmlformats.org/officeDocument/2006/relationships/slide" Target="/ppt/slides/slide5.xml" Id="R7693fea1b4544559" /><Relationship Type="http://schemas.openxmlformats.org/officeDocument/2006/relationships/slide" Target="/ppt/slides/slide6.xml" Id="R7b4dbe6ca47d40e3" /><Relationship Type="http://schemas.openxmlformats.org/officeDocument/2006/relationships/slide" Target="/ppt/slides/slide7.xml" Id="R9f99e3157a5f46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7b2ec0ef614b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5e5f3a9e34735" /><Relationship Type="http://schemas.openxmlformats.org/officeDocument/2006/relationships/theme" Target="/ppt/slideMasters/theme/theme1.xml" Id="R847c5f9c493340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e5e5f3a9e347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c6b05a76c44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f32b6368c4a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0b3c6822841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0e1b3595a4b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9e5ecccbe43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32c80e58e46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ad689246f42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TROLLHILL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TROLLHILL INVEST AS ble etablert [år] og holder til i Trollåsen.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438 162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THORLACIUS BRÆIN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Kvernbakken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1414 Trollåsen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929 516 117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TROLLHILL INVEST AS</a:t>
            </a:r>
          </a:p>
        </p:txBody>
      </p:sp>
    </p:spTree>
  </p:cSld>
  <p:clrMapOvr>
    <a:masterClrMapping xmlns:a="http://schemas.openxmlformats.org/drawingml/2006/main"/>
  </p:clrMapOvr>
</p:sld>
</file>