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e2c098c0e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8f6a4738b4854"/>
  </p:sldMasterIdLst>
  <p:sldIdLst>
    <p:sldId xmlns:r="http://schemas.openxmlformats.org/officeDocument/2006/relationships" id="256" r:id="R2fc56108a5f14442"/>
    <p:sldId xmlns:r="http://schemas.openxmlformats.org/officeDocument/2006/relationships" id="257" r:id="R11957b0788e248a3"/>
    <p:sldId xmlns:r="http://schemas.openxmlformats.org/officeDocument/2006/relationships" id="258" r:id="Rb2d9d7a8fd3443de"/>
    <p:sldId xmlns:r="http://schemas.openxmlformats.org/officeDocument/2006/relationships" id="259" r:id="Ra160aaad51b543ed"/>
    <p:sldId xmlns:r="http://schemas.openxmlformats.org/officeDocument/2006/relationships" id="260" r:id="R4eaa9878aa6145f4"/>
    <p:sldId xmlns:r="http://schemas.openxmlformats.org/officeDocument/2006/relationships" id="261" r:id="R1b19cb2ad3cc47d4"/>
    <p:sldId xmlns:r="http://schemas.openxmlformats.org/officeDocument/2006/relationships" id="262" r:id="R006fcf59166a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8f6a4738b4854" /><Relationship Type="http://schemas.openxmlformats.org/officeDocument/2006/relationships/slide" Target="/ppt/slides/slide1.xml" Id="R2fc56108a5f14442" /><Relationship Type="http://schemas.openxmlformats.org/officeDocument/2006/relationships/slide" Target="/ppt/slides/slide2.xml" Id="R11957b0788e248a3" /><Relationship Type="http://schemas.openxmlformats.org/officeDocument/2006/relationships/slide" Target="/ppt/slides/slide3.xml" Id="Rb2d9d7a8fd3443de" /><Relationship Type="http://schemas.openxmlformats.org/officeDocument/2006/relationships/slide" Target="/ppt/slides/slide4.xml" Id="Ra160aaad51b543ed" /><Relationship Type="http://schemas.openxmlformats.org/officeDocument/2006/relationships/slide" Target="/ppt/slides/slide5.xml" Id="R4eaa9878aa6145f4" /><Relationship Type="http://schemas.openxmlformats.org/officeDocument/2006/relationships/slide" Target="/ppt/slides/slide6.xml" Id="R1b19cb2ad3cc47d4" /><Relationship Type="http://schemas.openxmlformats.org/officeDocument/2006/relationships/slide" Target="/ppt/slides/slide7.xml" Id="R006fcf59166a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16490a89e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518f94d70445e" /><Relationship Type="http://schemas.openxmlformats.org/officeDocument/2006/relationships/theme" Target="/ppt/slideMasters/theme/theme1.xml" Id="Rf60474e5cbe9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518f94d70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7fd80a013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a7129a199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faa39e4e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b0edeb8a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028e27e75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53f1e0e741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d3dd70ce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AAKOB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3 769 402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EKATERINA SERGEEVNA TARAKANOVA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HERMANN BASTIANSEN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929 524 160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AAKOB HOLDING AS</a:t>
            </a:r>
          </a:p>
        </p:txBody>
      </p:sp>
    </p:spTree>
  </p:cSld>
  <p:clrMapOvr>
    <a:masterClrMapping xmlns:a="http://schemas.openxmlformats.org/drawingml/2006/main"/>
  </p:clrMapOvr>
</p:sld>
</file>