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07a29f281741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9415ed34b14933"/>
  </p:sldMasterIdLst>
  <p:sldIdLst>
    <p:sldId xmlns:r="http://schemas.openxmlformats.org/officeDocument/2006/relationships" id="256" r:id="R8013e27631d244d9"/>
    <p:sldId xmlns:r="http://schemas.openxmlformats.org/officeDocument/2006/relationships" id="257" r:id="R8f552c15449e468e"/>
    <p:sldId xmlns:r="http://schemas.openxmlformats.org/officeDocument/2006/relationships" id="258" r:id="R1b78aeee1929454a"/>
    <p:sldId xmlns:r="http://schemas.openxmlformats.org/officeDocument/2006/relationships" id="259" r:id="R2ebcdee181b5477c"/>
    <p:sldId xmlns:r="http://schemas.openxmlformats.org/officeDocument/2006/relationships" id="260" r:id="Rac48d0696bb44979"/>
    <p:sldId xmlns:r="http://schemas.openxmlformats.org/officeDocument/2006/relationships" id="261" r:id="R45d5d92215aa43ef"/>
    <p:sldId xmlns:r="http://schemas.openxmlformats.org/officeDocument/2006/relationships" id="262" r:id="R19517f2f446f4e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415ed34b14933" /><Relationship Type="http://schemas.openxmlformats.org/officeDocument/2006/relationships/slide" Target="/ppt/slides/slide1.xml" Id="R8013e27631d244d9" /><Relationship Type="http://schemas.openxmlformats.org/officeDocument/2006/relationships/slide" Target="/ppt/slides/slide2.xml" Id="R8f552c15449e468e" /><Relationship Type="http://schemas.openxmlformats.org/officeDocument/2006/relationships/slide" Target="/ppt/slides/slide3.xml" Id="R1b78aeee1929454a" /><Relationship Type="http://schemas.openxmlformats.org/officeDocument/2006/relationships/slide" Target="/ppt/slides/slide4.xml" Id="R2ebcdee181b5477c" /><Relationship Type="http://schemas.openxmlformats.org/officeDocument/2006/relationships/slide" Target="/ppt/slides/slide5.xml" Id="Rac48d0696bb44979" /><Relationship Type="http://schemas.openxmlformats.org/officeDocument/2006/relationships/slide" Target="/ppt/slides/slide6.xml" Id="R45d5d92215aa43ef" /><Relationship Type="http://schemas.openxmlformats.org/officeDocument/2006/relationships/slide" Target="/ppt/slides/slide7.xml" Id="R19517f2f446f4e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81b3a7fd7f4d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c88d6e2a84e70" /><Relationship Type="http://schemas.openxmlformats.org/officeDocument/2006/relationships/theme" Target="/ppt/slideMasters/theme/theme1.xml" Id="R8d81356b20e44d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bc88d6e2a84e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cb1d059574b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5ab03acf847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04ef9154943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f3d5c7e564b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699c9844841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94ef6965649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8cc25ec4a47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AAKRE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AAKRE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AAKRE INVESTMENTS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AAKRE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AAKRE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AAKRE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AAKRE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ULRIK WAASTAD AAKRE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AAKRE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Bjørndalsveien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1605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929 543 181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AAKRE INVESTMENTS AS</a:t>
            </a:r>
          </a:p>
        </p:txBody>
      </p:sp>
    </p:spTree>
  </p:cSld>
  <p:clrMapOvr>
    <a:masterClrMapping xmlns:a="http://schemas.openxmlformats.org/drawingml/2006/main"/>
  </p:clrMapOvr>
</p:sld>
</file>