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d912fe7e6d47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e3dea83e5a48b1"/>
  </p:sldMasterIdLst>
  <p:sldIdLst>
    <p:sldId xmlns:r="http://schemas.openxmlformats.org/officeDocument/2006/relationships" id="256" r:id="Rbee9e40d52ed454a"/>
    <p:sldId xmlns:r="http://schemas.openxmlformats.org/officeDocument/2006/relationships" id="257" r:id="Raaa962c498ec4ac6"/>
    <p:sldId xmlns:r="http://schemas.openxmlformats.org/officeDocument/2006/relationships" id="258" r:id="Ra868e53f73144914"/>
    <p:sldId xmlns:r="http://schemas.openxmlformats.org/officeDocument/2006/relationships" id="259" r:id="R8c77d1682215426e"/>
    <p:sldId xmlns:r="http://schemas.openxmlformats.org/officeDocument/2006/relationships" id="260" r:id="Ra28cfe5e85e845f5"/>
    <p:sldId xmlns:r="http://schemas.openxmlformats.org/officeDocument/2006/relationships" id="261" r:id="R3cf874f1fbb04bde"/>
    <p:sldId xmlns:r="http://schemas.openxmlformats.org/officeDocument/2006/relationships" id="262" r:id="R107123cae67e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e3dea83e5a48b1" /><Relationship Type="http://schemas.openxmlformats.org/officeDocument/2006/relationships/slide" Target="/ppt/slides/slide1.xml" Id="Rbee9e40d52ed454a" /><Relationship Type="http://schemas.openxmlformats.org/officeDocument/2006/relationships/slide" Target="/ppt/slides/slide2.xml" Id="Raaa962c498ec4ac6" /><Relationship Type="http://schemas.openxmlformats.org/officeDocument/2006/relationships/slide" Target="/ppt/slides/slide3.xml" Id="Ra868e53f73144914" /><Relationship Type="http://schemas.openxmlformats.org/officeDocument/2006/relationships/slide" Target="/ppt/slides/slide4.xml" Id="R8c77d1682215426e" /><Relationship Type="http://schemas.openxmlformats.org/officeDocument/2006/relationships/slide" Target="/ppt/slides/slide5.xml" Id="Ra28cfe5e85e845f5" /><Relationship Type="http://schemas.openxmlformats.org/officeDocument/2006/relationships/slide" Target="/ppt/slides/slide6.xml" Id="R3cf874f1fbb04bde" /><Relationship Type="http://schemas.openxmlformats.org/officeDocument/2006/relationships/slide" Target="/ppt/slides/slide7.xml" Id="R107123cae67e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881f4462c43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0fe4367f44c41" /><Relationship Type="http://schemas.openxmlformats.org/officeDocument/2006/relationships/theme" Target="/ppt/slideMasters/theme/theme1.xml" Id="R8631878ce70c41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d0fe4367f44c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8efcaaa0646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3203909f4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1a780b5b9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2d3f6167443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e7e0eb2614a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9e186f4354c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c4f77e46d40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