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9b2d7c66ba44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562fe0975e49ea"/>
  </p:sldMasterIdLst>
  <p:sldIdLst>
    <p:sldId xmlns:r="http://schemas.openxmlformats.org/officeDocument/2006/relationships" id="256" r:id="Rc45c3df02dca4661"/>
    <p:sldId xmlns:r="http://schemas.openxmlformats.org/officeDocument/2006/relationships" id="257" r:id="R9781204cb17c49d2"/>
    <p:sldId xmlns:r="http://schemas.openxmlformats.org/officeDocument/2006/relationships" id="258" r:id="Rac7b262d22074583"/>
    <p:sldId xmlns:r="http://schemas.openxmlformats.org/officeDocument/2006/relationships" id="259" r:id="Rca3d5cfffbe64869"/>
    <p:sldId xmlns:r="http://schemas.openxmlformats.org/officeDocument/2006/relationships" id="260" r:id="R26b5907826264ee8"/>
    <p:sldId xmlns:r="http://schemas.openxmlformats.org/officeDocument/2006/relationships" id="261" r:id="R14ac52d3a30f428f"/>
    <p:sldId xmlns:r="http://schemas.openxmlformats.org/officeDocument/2006/relationships" id="262" r:id="R8864cd5828204a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562fe0975e49ea" /><Relationship Type="http://schemas.openxmlformats.org/officeDocument/2006/relationships/slide" Target="/ppt/slides/slide1.xml" Id="Rc45c3df02dca4661" /><Relationship Type="http://schemas.openxmlformats.org/officeDocument/2006/relationships/slide" Target="/ppt/slides/slide2.xml" Id="R9781204cb17c49d2" /><Relationship Type="http://schemas.openxmlformats.org/officeDocument/2006/relationships/slide" Target="/ppt/slides/slide3.xml" Id="Rac7b262d22074583" /><Relationship Type="http://schemas.openxmlformats.org/officeDocument/2006/relationships/slide" Target="/ppt/slides/slide4.xml" Id="Rca3d5cfffbe64869" /><Relationship Type="http://schemas.openxmlformats.org/officeDocument/2006/relationships/slide" Target="/ppt/slides/slide5.xml" Id="R26b5907826264ee8" /><Relationship Type="http://schemas.openxmlformats.org/officeDocument/2006/relationships/slide" Target="/ppt/slides/slide6.xml" Id="R14ac52d3a30f428f" /><Relationship Type="http://schemas.openxmlformats.org/officeDocument/2006/relationships/slide" Target="/ppt/slides/slide7.xml" Id="R8864cd5828204a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60b482ca2948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b77d1c1fa4cff" /><Relationship Type="http://schemas.openxmlformats.org/officeDocument/2006/relationships/theme" Target="/ppt/slideMasters/theme/theme1.xml" Id="R770167b3f9b848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bb77d1c1fa4c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f8ce000a340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21f8aa6f843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b3331be0c41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e64cada7049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8af0b3bd241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9c81dddae43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a6787fb0d46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RØDZ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RØDZ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1 681 670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14 151 976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14 244 444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 RØDSETH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Myntmesters gate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929 627 121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RØDZ HOLDING AS</a:t>
            </a:r>
          </a:p>
        </p:txBody>
      </p:sp>
    </p:spTree>
  </p:cSld>
  <p:clrMapOvr>
    <a:masterClrMapping xmlns:a="http://schemas.openxmlformats.org/drawingml/2006/main"/>
  </p:clrMapOvr>
</p:sld>
</file>