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dcbca498b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2aa87c3c84f7a"/>
  </p:sldMasterIdLst>
  <p:sldIdLst>
    <p:sldId xmlns:r="http://schemas.openxmlformats.org/officeDocument/2006/relationships" id="256" r:id="R6c5d713ccf17456e"/>
    <p:sldId xmlns:r="http://schemas.openxmlformats.org/officeDocument/2006/relationships" id="257" r:id="Rd5679e30fa3d4f98"/>
    <p:sldId xmlns:r="http://schemas.openxmlformats.org/officeDocument/2006/relationships" id="258" r:id="R73340bb1385e4f6b"/>
    <p:sldId xmlns:r="http://schemas.openxmlformats.org/officeDocument/2006/relationships" id="259" r:id="R0b569edf299f47d2"/>
    <p:sldId xmlns:r="http://schemas.openxmlformats.org/officeDocument/2006/relationships" id="260" r:id="R1832814153eb44dc"/>
    <p:sldId xmlns:r="http://schemas.openxmlformats.org/officeDocument/2006/relationships" id="261" r:id="Rf2d1897e9f3f4212"/>
    <p:sldId xmlns:r="http://schemas.openxmlformats.org/officeDocument/2006/relationships" id="262" r:id="R837cc0e95fd1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2aa87c3c84f7a" /><Relationship Type="http://schemas.openxmlformats.org/officeDocument/2006/relationships/slide" Target="/ppt/slides/slide1.xml" Id="R6c5d713ccf17456e" /><Relationship Type="http://schemas.openxmlformats.org/officeDocument/2006/relationships/slide" Target="/ppt/slides/slide2.xml" Id="Rd5679e30fa3d4f98" /><Relationship Type="http://schemas.openxmlformats.org/officeDocument/2006/relationships/slide" Target="/ppt/slides/slide3.xml" Id="R73340bb1385e4f6b" /><Relationship Type="http://schemas.openxmlformats.org/officeDocument/2006/relationships/slide" Target="/ppt/slides/slide4.xml" Id="R0b569edf299f47d2" /><Relationship Type="http://schemas.openxmlformats.org/officeDocument/2006/relationships/slide" Target="/ppt/slides/slide5.xml" Id="R1832814153eb44dc" /><Relationship Type="http://schemas.openxmlformats.org/officeDocument/2006/relationships/slide" Target="/ppt/slides/slide6.xml" Id="Rf2d1897e9f3f4212" /><Relationship Type="http://schemas.openxmlformats.org/officeDocument/2006/relationships/slide" Target="/ppt/slides/slide7.xml" Id="R837cc0e95fd1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8ce056429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bca550a54835" /><Relationship Type="http://schemas.openxmlformats.org/officeDocument/2006/relationships/theme" Target="/ppt/slideMasters/theme/theme1.xml" Id="R93a9d3e5ea1e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1bca550a5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9b490ee3e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cbb2bb683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ed1ad97d0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6014a991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5bf9c181c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3296e89f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7b538d7eb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HOLDING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−1 260 954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115 393 533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228 974 005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229 277 769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INGJERD OLAISEN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TALSETH PETER-ARNE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Søvikveien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8804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TALSETH HOLDING AS</a:t>
            </a:r>
          </a:p>
        </p:txBody>
      </p:sp>
    </p:spTree>
  </p:cSld>
  <p:clrMapOvr>
    <a:masterClrMapping xmlns:a="http://schemas.openxmlformats.org/drawingml/2006/main"/>
  </p:clrMapOvr>
</p:sld>
</file>