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c3759027ee4f3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fd2edf09f547b1"/>
  </p:sldMasterIdLst>
  <p:sldIdLst>
    <p:sldId xmlns:r="http://schemas.openxmlformats.org/officeDocument/2006/relationships" id="256" r:id="Re1fef98b277c49f2"/>
    <p:sldId xmlns:r="http://schemas.openxmlformats.org/officeDocument/2006/relationships" id="257" r:id="R9b126b69b2264d52"/>
    <p:sldId xmlns:r="http://schemas.openxmlformats.org/officeDocument/2006/relationships" id="258" r:id="Rfe429107da604a17"/>
    <p:sldId xmlns:r="http://schemas.openxmlformats.org/officeDocument/2006/relationships" id="259" r:id="Ree163758d9324522"/>
    <p:sldId xmlns:r="http://schemas.openxmlformats.org/officeDocument/2006/relationships" id="260" r:id="Re6168e194f5148a0"/>
    <p:sldId xmlns:r="http://schemas.openxmlformats.org/officeDocument/2006/relationships" id="261" r:id="Rbd0aa727607041a7"/>
    <p:sldId xmlns:r="http://schemas.openxmlformats.org/officeDocument/2006/relationships" id="262" r:id="Rd0cac17dc6f44c4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fd2edf09f547b1" /><Relationship Type="http://schemas.openxmlformats.org/officeDocument/2006/relationships/slide" Target="/ppt/slides/slide1.xml" Id="Re1fef98b277c49f2" /><Relationship Type="http://schemas.openxmlformats.org/officeDocument/2006/relationships/slide" Target="/ppt/slides/slide2.xml" Id="R9b126b69b2264d52" /><Relationship Type="http://schemas.openxmlformats.org/officeDocument/2006/relationships/slide" Target="/ppt/slides/slide3.xml" Id="Rfe429107da604a17" /><Relationship Type="http://schemas.openxmlformats.org/officeDocument/2006/relationships/slide" Target="/ppt/slides/slide4.xml" Id="Ree163758d9324522" /><Relationship Type="http://schemas.openxmlformats.org/officeDocument/2006/relationships/slide" Target="/ppt/slides/slide5.xml" Id="Re6168e194f5148a0" /><Relationship Type="http://schemas.openxmlformats.org/officeDocument/2006/relationships/slide" Target="/ppt/slides/slide6.xml" Id="Rbd0aa727607041a7" /><Relationship Type="http://schemas.openxmlformats.org/officeDocument/2006/relationships/slide" Target="/ppt/slides/slide7.xml" Id="Rd0cac17dc6f44c4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1b6b5feaa94c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b4feda8084413f" /><Relationship Type="http://schemas.openxmlformats.org/officeDocument/2006/relationships/theme" Target="/ppt/slideMasters/theme/theme1.xml" Id="Rae6564bef1174fe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eb4feda8084413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2869f505704f8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8a0f4bbcfa405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26cfe4d538400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f1acff9d15471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218d0240604fc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963eed9e2c429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a2144e071b4c9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GRIMHILD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GRIMHILD AS ble etablert [år] og holder til i Lovund.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−219 502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92 100 775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218 700 687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223 896 149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OLAISEN TORGRIM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Hamnholmveien 44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8764 Lovund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929 641 345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GRIMHILD AS</a:t>
            </a:r>
          </a:p>
        </p:txBody>
      </p:sp>
    </p:spTree>
  </p:cSld>
  <p:clrMapOvr>
    <a:masterClrMapping xmlns:a="http://schemas.openxmlformats.org/drawingml/2006/main"/>
  </p:clrMapOvr>
</p:sld>
</file>