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695177ab354c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5e2eecfd79f4ee7"/>
  </p:sldMasterIdLst>
  <p:sldIdLst>
    <p:sldId xmlns:r="http://schemas.openxmlformats.org/officeDocument/2006/relationships" id="256" r:id="R02681eea64424718"/>
    <p:sldId xmlns:r="http://schemas.openxmlformats.org/officeDocument/2006/relationships" id="257" r:id="Ra5eadf8413184161"/>
    <p:sldId xmlns:r="http://schemas.openxmlformats.org/officeDocument/2006/relationships" id="258" r:id="Rd9f807394ecd48f9"/>
    <p:sldId xmlns:r="http://schemas.openxmlformats.org/officeDocument/2006/relationships" id="259" r:id="Reeccf6912bbf4505"/>
    <p:sldId xmlns:r="http://schemas.openxmlformats.org/officeDocument/2006/relationships" id="260" r:id="Rc157c8e51e844d81"/>
    <p:sldId xmlns:r="http://schemas.openxmlformats.org/officeDocument/2006/relationships" id="261" r:id="R0a9557ad2ee44792"/>
    <p:sldId xmlns:r="http://schemas.openxmlformats.org/officeDocument/2006/relationships" id="262" r:id="Rad08396acdf542c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e2eecfd79f4ee7" /><Relationship Type="http://schemas.openxmlformats.org/officeDocument/2006/relationships/slide" Target="/ppt/slides/slide1.xml" Id="R02681eea64424718" /><Relationship Type="http://schemas.openxmlformats.org/officeDocument/2006/relationships/slide" Target="/ppt/slides/slide2.xml" Id="Ra5eadf8413184161" /><Relationship Type="http://schemas.openxmlformats.org/officeDocument/2006/relationships/slide" Target="/ppt/slides/slide3.xml" Id="Rd9f807394ecd48f9" /><Relationship Type="http://schemas.openxmlformats.org/officeDocument/2006/relationships/slide" Target="/ppt/slides/slide4.xml" Id="Reeccf6912bbf4505" /><Relationship Type="http://schemas.openxmlformats.org/officeDocument/2006/relationships/slide" Target="/ppt/slides/slide5.xml" Id="Rc157c8e51e844d81" /><Relationship Type="http://schemas.openxmlformats.org/officeDocument/2006/relationships/slide" Target="/ppt/slides/slide6.xml" Id="R0a9557ad2ee44792" /><Relationship Type="http://schemas.openxmlformats.org/officeDocument/2006/relationships/slide" Target="/ppt/slides/slide7.xml" Id="Rad08396acdf542c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e9dcc927fe4e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7d2baba718423f" /><Relationship Type="http://schemas.openxmlformats.org/officeDocument/2006/relationships/theme" Target="/ppt/slideMasters/theme/theme1.xml" Id="R3c6d713d103f47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7d2baba718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122a1ff2848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4ef478abc40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3d91904d84f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9c4d353ac0481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0f829f1cf45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a37681d62d4e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bf4aafbbe42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PROSJEKTUTVIKLING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PROSJEKTUTVIKLING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−56 022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7 415 019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14 950 993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22 362 378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PROSJEKT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Klingenberggata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929 698 967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PROSJEKTUTVIKLING AS</a:t>
            </a:r>
          </a:p>
        </p:txBody>
      </p:sp>
    </p:spTree>
  </p:cSld>
  <p:clrMapOvr>
    <a:masterClrMapping xmlns:a="http://schemas.openxmlformats.org/drawingml/2006/main"/>
  </p:clrMapOvr>
</p:sld>
</file>