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3be7fd7be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930e797554173"/>
  </p:sldMasterIdLst>
  <p:sldIdLst>
    <p:sldId xmlns:r="http://schemas.openxmlformats.org/officeDocument/2006/relationships" id="256" r:id="R419eacb69a0d4d86"/>
    <p:sldId xmlns:r="http://schemas.openxmlformats.org/officeDocument/2006/relationships" id="257" r:id="Rfa818065605640ae"/>
    <p:sldId xmlns:r="http://schemas.openxmlformats.org/officeDocument/2006/relationships" id="258" r:id="R7cc7511e6bd84859"/>
    <p:sldId xmlns:r="http://schemas.openxmlformats.org/officeDocument/2006/relationships" id="259" r:id="Rf0616101ce3a4b74"/>
    <p:sldId xmlns:r="http://schemas.openxmlformats.org/officeDocument/2006/relationships" id="260" r:id="R85149c14abe4407f"/>
    <p:sldId xmlns:r="http://schemas.openxmlformats.org/officeDocument/2006/relationships" id="261" r:id="Rfdd568caed0f4120"/>
    <p:sldId xmlns:r="http://schemas.openxmlformats.org/officeDocument/2006/relationships" id="262" r:id="R6792ac858af3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930e797554173" /><Relationship Type="http://schemas.openxmlformats.org/officeDocument/2006/relationships/slide" Target="/ppt/slides/slide1.xml" Id="R419eacb69a0d4d86" /><Relationship Type="http://schemas.openxmlformats.org/officeDocument/2006/relationships/slide" Target="/ppt/slides/slide2.xml" Id="Rfa818065605640ae" /><Relationship Type="http://schemas.openxmlformats.org/officeDocument/2006/relationships/slide" Target="/ppt/slides/slide3.xml" Id="R7cc7511e6bd84859" /><Relationship Type="http://schemas.openxmlformats.org/officeDocument/2006/relationships/slide" Target="/ppt/slides/slide4.xml" Id="Rf0616101ce3a4b74" /><Relationship Type="http://schemas.openxmlformats.org/officeDocument/2006/relationships/slide" Target="/ppt/slides/slide5.xml" Id="R85149c14abe4407f" /><Relationship Type="http://schemas.openxmlformats.org/officeDocument/2006/relationships/slide" Target="/ppt/slides/slide6.xml" Id="Rfdd568caed0f4120" /><Relationship Type="http://schemas.openxmlformats.org/officeDocument/2006/relationships/slide" Target="/ppt/slides/slide7.xml" Id="R6792ac858af3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39b3b4c7448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37e8712f46e3" /><Relationship Type="http://schemas.openxmlformats.org/officeDocument/2006/relationships/theme" Target="/ppt/slideMasters/theme/theme1.xml" Id="R7194e73fc5e8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137e8712f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baf7d6bb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8d091053c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d2c72229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fd60960be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009afa95b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4ffb5e5a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4d47a41c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9 408 125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3 409 591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WIGBJØRN KINDERVÅG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SIWCO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Kontinentalvegen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64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929 765 737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VISTA AS</a:t>
            </a:r>
          </a:p>
        </p:txBody>
      </p:sp>
    </p:spTree>
  </p:cSld>
  <p:clrMapOvr>
    <a:masterClrMapping xmlns:a="http://schemas.openxmlformats.org/drawingml/2006/main"/>
  </p:clrMapOvr>
</p:sld>
</file>