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414d16e44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e6ae5bda64937"/>
  </p:sldMasterIdLst>
  <p:sldIdLst>
    <p:sldId xmlns:r="http://schemas.openxmlformats.org/officeDocument/2006/relationships" id="256" r:id="R69b45f974f104a49"/>
    <p:sldId xmlns:r="http://schemas.openxmlformats.org/officeDocument/2006/relationships" id="257" r:id="R253ad5e374004ac7"/>
    <p:sldId xmlns:r="http://schemas.openxmlformats.org/officeDocument/2006/relationships" id="258" r:id="R42f475cf39a94c55"/>
    <p:sldId xmlns:r="http://schemas.openxmlformats.org/officeDocument/2006/relationships" id="259" r:id="Re9d8e2b42fd840fc"/>
    <p:sldId xmlns:r="http://schemas.openxmlformats.org/officeDocument/2006/relationships" id="260" r:id="Rb77c0951ab89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e6ae5bda64937" /><Relationship Type="http://schemas.openxmlformats.org/officeDocument/2006/relationships/slide" Target="/ppt/slides/slide1.xml" Id="R69b45f974f104a49" /><Relationship Type="http://schemas.openxmlformats.org/officeDocument/2006/relationships/slide" Target="/ppt/slides/slide2.xml" Id="R253ad5e374004ac7" /><Relationship Type="http://schemas.openxmlformats.org/officeDocument/2006/relationships/slide" Target="/ppt/slides/slide3.xml" Id="R42f475cf39a94c55" /><Relationship Type="http://schemas.openxmlformats.org/officeDocument/2006/relationships/slide" Target="/ppt/slides/slide4.xml" Id="Re9d8e2b42fd840fc" /><Relationship Type="http://schemas.openxmlformats.org/officeDocument/2006/relationships/slide" Target="/ppt/slides/slide5.xml" Id="Rb77c0951ab89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ab65491a9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8d7e74384d55" /><Relationship Type="http://schemas.openxmlformats.org/officeDocument/2006/relationships/theme" Target="/ppt/slideMasters/theme/theme1.xml" Id="Re6bc88d91f7f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58d7e7438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f56d64c5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ae66c5a2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1fe12552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cc30a540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84b8279a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