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b28a76d8cd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46c72e748141e8"/>
  </p:sldMasterIdLst>
  <p:sldIdLst>
    <p:sldId xmlns:r="http://schemas.openxmlformats.org/officeDocument/2006/relationships" id="256" r:id="R3cc6625421374e17"/>
    <p:sldId xmlns:r="http://schemas.openxmlformats.org/officeDocument/2006/relationships" id="257" r:id="Rb55d5d1bd9954d6e"/>
    <p:sldId xmlns:r="http://schemas.openxmlformats.org/officeDocument/2006/relationships" id="258" r:id="Rb2d967487b2446ad"/>
    <p:sldId xmlns:r="http://schemas.openxmlformats.org/officeDocument/2006/relationships" id="259" r:id="R6b5cebb14b154c06"/>
    <p:sldId xmlns:r="http://schemas.openxmlformats.org/officeDocument/2006/relationships" id="260" r:id="R85a2fda9ede84399"/>
    <p:sldId xmlns:r="http://schemas.openxmlformats.org/officeDocument/2006/relationships" id="261" r:id="R5bc3156389834cbe"/>
    <p:sldId xmlns:r="http://schemas.openxmlformats.org/officeDocument/2006/relationships" id="262" r:id="R4be0aed1e1744b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6c72e748141e8" /><Relationship Type="http://schemas.openxmlformats.org/officeDocument/2006/relationships/slide" Target="/ppt/slides/slide1.xml" Id="R3cc6625421374e17" /><Relationship Type="http://schemas.openxmlformats.org/officeDocument/2006/relationships/slide" Target="/ppt/slides/slide2.xml" Id="Rb55d5d1bd9954d6e" /><Relationship Type="http://schemas.openxmlformats.org/officeDocument/2006/relationships/slide" Target="/ppt/slides/slide3.xml" Id="Rb2d967487b2446ad" /><Relationship Type="http://schemas.openxmlformats.org/officeDocument/2006/relationships/slide" Target="/ppt/slides/slide4.xml" Id="R6b5cebb14b154c06" /><Relationship Type="http://schemas.openxmlformats.org/officeDocument/2006/relationships/slide" Target="/ppt/slides/slide5.xml" Id="R85a2fda9ede84399" /><Relationship Type="http://schemas.openxmlformats.org/officeDocument/2006/relationships/slide" Target="/ppt/slides/slide6.xml" Id="R5bc3156389834cbe" /><Relationship Type="http://schemas.openxmlformats.org/officeDocument/2006/relationships/slide" Target="/ppt/slides/slide7.xml" Id="R4be0aed1e1744b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3068e34e4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14cf506c04b0f" /><Relationship Type="http://schemas.openxmlformats.org/officeDocument/2006/relationships/theme" Target="/ppt/slideMasters/theme/theme1.xml" Id="R476d3f0036a04b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f14cf506c0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9dd7b31b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71dc9e71743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c872b5bae48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2256a3bbf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0bf2285f141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09b6f8a32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ce861f51c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AKKYNN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AKKYNN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−109 781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702 425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KYNNINGSRUD OLE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1763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929 780 140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AKKYNN AS</a:t>
            </a:r>
          </a:p>
        </p:txBody>
      </p:sp>
    </p:spTree>
  </p:cSld>
  <p:clrMapOvr>
    <a:masterClrMapping xmlns:a="http://schemas.openxmlformats.org/drawingml/2006/main"/>
  </p:clrMapOvr>
</p:sld>
</file>