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5c0d4ab62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74d2ee612449ba"/>
  </p:sldMasterIdLst>
  <p:sldIdLst>
    <p:sldId xmlns:r="http://schemas.openxmlformats.org/officeDocument/2006/relationships" id="256" r:id="R00521e63c50a4d8a"/>
    <p:sldId xmlns:r="http://schemas.openxmlformats.org/officeDocument/2006/relationships" id="257" r:id="R8162be9df7034fee"/>
    <p:sldId xmlns:r="http://schemas.openxmlformats.org/officeDocument/2006/relationships" id="258" r:id="R72059c9960d14514"/>
    <p:sldId xmlns:r="http://schemas.openxmlformats.org/officeDocument/2006/relationships" id="259" r:id="Rf3bbebcd29a74bda"/>
    <p:sldId xmlns:r="http://schemas.openxmlformats.org/officeDocument/2006/relationships" id="260" r:id="R1380f6bd898947ba"/>
    <p:sldId xmlns:r="http://schemas.openxmlformats.org/officeDocument/2006/relationships" id="261" r:id="R0ebc7e48359240c1"/>
    <p:sldId xmlns:r="http://schemas.openxmlformats.org/officeDocument/2006/relationships" id="262" r:id="R7aa5e7fab34c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4d2ee612449ba" /><Relationship Type="http://schemas.openxmlformats.org/officeDocument/2006/relationships/slide" Target="/ppt/slides/slide1.xml" Id="R00521e63c50a4d8a" /><Relationship Type="http://schemas.openxmlformats.org/officeDocument/2006/relationships/slide" Target="/ppt/slides/slide2.xml" Id="R8162be9df7034fee" /><Relationship Type="http://schemas.openxmlformats.org/officeDocument/2006/relationships/slide" Target="/ppt/slides/slide3.xml" Id="R72059c9960d14514" /><Relationship Type="http://schemas.openxmlformats.org/officeDocument/2006/relationships/slide" Target="/ppt/slides/slide4.xml" Id="Rf3bbebcd29a74bda" /><Relationship Type="http://schemas.openxmlformats.org/officeDocument/2006/relationships/slide" Target="/ppt/slides/slide5.xml" Id="R1380f6bd898947ba" /><Relationship Type="http://schemas.openxmlformats.org/officeDocument/2006/relationships/slide" Target="/ppt/slides/slide6.xml" Id="R0ebc7e48359240c1" /><Relationship Type="http://schemas.openxmlformats.org/officeDocument/2006/relationships/slide" Target="/ppt/slides/slide7.xml" Id="R7aa5e7fab34c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41dd9d67e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23e04e79a4657" /><Relationship Type="http://schemas.openxmlformats.org/officeDocument/2006/relationships/theme" Target="/ppt/slideMasters/theme/theme1.xml" Id="Ra1639a83b83e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23e04e79a46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d4008728d4f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383caf33d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95f556f2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e587c75534e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b963ce5834e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70f42f7ff4f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90fa784c5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STEINBRUNA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STEINBRUNA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26 835 686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RUDOLFSEN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Rudolfsen, Vragesløyfen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929 781 813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