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683a4e1d854a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1e107742a04498"/>
  </p:sldMasterIdLst>
  <p:sldIdLst>
    <p:sldId xmlns:r="http://schemas.openxmlformats.org/officeDocument/2006/relationships" id="256" r:id="R862cd0b4d9b84a46"/>
    <p:sldId xmlns:r="http://schemas.openxmlformats.org/officeDocument/2006/relationships" id="257" r:id="R34e4333147644d95"/>
    <p:sldId xmlns:r="http://schemas.openxmlformats.org/officeDocument/2006/relationships" id="258" r:id="R512d96b588a3481d"/>
    <p:sldId xmlns:r="http://schemas.openxmlformats.org/officeDocument/2006/relationships" id="259" r:id="R5610a0c2ef4043f6"/>
    <p:sldId xmlns:r="http://schemas.openxmlformats.org/officeDocument/2006/relationships" id="260" r:id="R02d0b25f7a184e5a"/>
    <p:sldId xmlns:r="http://schemas.openxmlformats.org/officeDocument/2006/relationships" id="261" r:id="Rf7fb61b705b44d9a"/>
    <p:sldId xmlns:r="http://schemas.openxmlformats.org/officeDocument/2006/relationships" id="262" r:id="R46fd43b83af040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1e107742a04498" /><Relationship Type="http://schemas.openxmlformats.org/officeDocument/2006/relationships/slide" Target="/ppt/slides/slide1.xml" Id="R862cd0b4d9b84a46" /><Relationship Type="http://schemas.openxmlformats.org/officeDocument/2006/relationships/slide" Target="/ppt/slides/slide2.xml" Id="R34e4333147644d95" /><Relationship Type="http://schemas.openxmlformats.org/officeDocument/2006/relationships/slide" Target="/ppt/slides/slide3.xml" Id="R512d96b588a3481d" /><Relationship Type="http://schemas.openxmlformats.org/officeDocument/2006/relationships/slide" Target="/ppt/slides/slide4.xml" Id="R5610a0c2ef4043f6" /><Relationship Type="http://schemas.openxmlformats.org/officeDocument/2006/relationships/slide" Target="/ppt/slides/slide5.xml" Id="R02d0b25f7a184e5a" /><Relationship Type="http://schemas.openxmlformats.org/officeDocument/2006/relationships/slide" Target="/ppt/slides/slide6.xml" Id="Rf7fb61b705b44d9a" /><Relationship Type="http://schemas.openxmlformats.org/officeDocument/2006/relationships/slide" Target="/ppt/slides/slide7.xml" Id="R46fd43b83af040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bcf5f0821948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98c4f9a994516" /><Relationship Type="http://schemas.openxmlformats.org/officeDocument/2006/relationships/theme" Target="/ppt/slideMasters/theme/theme1.xml" Id="R0d80a1848ced4c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f98c4f9a9945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4987b3e0247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62316bb7843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f9def0f3847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cc07f955640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117ca91554f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9bf5a900d43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213034a9b45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LUEZ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LUEZ AS ble etablert [år] og holder til i Saltnes.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−302 160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318 963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767 433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1 875 034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HAGBERG MARIUS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1642 Saltnes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929 789 776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