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15f3e3b4a047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dad43f7d9a4b6f"/>
  </p:sldMasterIdLst>
  <p:sldIdLst>
    <p:sldId xmlns:r="http://schemas.openxmlformats.org/officeDocument/2006/relationships" id="256" r:id="R1db906b4b4774819"/>
    <p:sldId xmlns:r="http://schemas.openxmlformats.org/officeDocument/2006/relationships" id="257" r:id="Rdfc89baabd174f0e"/>
    <p:sldId xmlns:r="http://schemas.openxmlformats.org/officeDocument/2006/relationships" id="258" r:id="R426595a1775a4f56"/>
    <p:sldId xmlns:r="http://schemas.openxmlformats.org/officeDocument/2006/relationships" id="259" r:id="R71bf4c5c259f444b"/>
    <p:sldId xmlns:r="http://schemas.openxmlformats.org/officeDocument/2006/relationships" id="260" r:id="Ra405199ea2ae4bf6"/>
    <p:sldId xmlns:r="http://schemas.openxmlformats.org/officeDocument/2006/relationships" id="261" r:id="Rfd0f486be5d448af"/>
    <p:sldId xmlns:r="http://schemas.openxmlformats.org/officeDocument/2006/relationships" id="262" r:id="R00d9e8abff0d41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dad43f7d9a4b6f" /><Relationship Type="http://schemas.openxmlformats.org/officeDocument/2006/relationships/slide" Target="/ppt/slides/slide1.xml" Id="R1db906b4b4774819" /><Relationship Type="http://schemas.openxmlformats.org/officeDocument/2006/relationships/slide" Target="/ppt/slides/slide2.xml" Id="Rdfc89baabd174f0e" /><Relationship Type="http://schemas.openxmlformats.org/officeDocument/2006/relationships/slide" Target="/ppt/slides/slide3.xml" Id="R426595a1775a4f56" /><Relationship Type="http://schemas.openxmlformats.org/officeDocument/2006/relationships/slide" Target="/ppt/slides/slide4.xml" Id="R71bf4c5c259f444b" /><Relationship Type="http://schemas.openxmlformats.org/officeDocument/2006/relationships/slide" Target="/ppt/slides/slide5.xml" Id="Ra405199ea2ae4bf6" /><Relationship Type="http://schemas.openxmlformats.org/officeDocument/2006/relationships/slide" Target="/ppt/slides/slide6.xml" Id="Rfd0f486be5d448af" /><Relationship Type="http://schemas.openxmlformats.org/officeDocument/2006/relationships/slide" Target="/ppt/slides/slide7.xml" Id="R00d9e8abff0d41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9b352283724f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1ed7cf62b43c4" /><Relationship Type="http://schemas.openxmlformats.org/officeDocument/2006/relationships/theme" Target="/ppt/slideMasters/theme/theme1.xml" Id="R9a5462667acb48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a1ed7cf62b43c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85647536e444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225412e6c4a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ac69a06a844e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d3bcc057114c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9bd2e3322452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30c98ae8a7468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123dd3b3c945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MABRO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MABRO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753 600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−729 945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738 335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45 988 288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77 893 549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MABRO SIMENSEN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 MABRO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 MABRO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Storgate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3015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32833865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929 797 566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MABRO AS</a:t>
            </a:r>
          </a:p>
        </p:txBody>
      </p:sp>
    </p:spTree>
  </p:cSld>
  <p:clrMapOvr>
    <a:masterClrMapping xmlns:a="http://schemas.openxmlformats.org/drawingml/2006/main"/>
  </p:clrMapOvr>
</p:sld>
</file>