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d47519837340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42c4eb6d344126"/>
  </p:sldMasterIdLst>
  <p:sldIdLst>
    <p:sldId xmlns:r="http://schemas.openxmlformats.org/officeDocument/2006/relationships" id="256" r:id="R999f96cdfac3401f"/>
    <p:sldId xmlns:r="http://schemas.openxmlformats.org/officeDocument/2006/relationships" id="257" r:id="R7b9f42ade0c84d8d"/>
    <p:sldId xmlns:r="http://schemas.openxmlformats.org/officeDocument/2006/relationships" id="258" r:id="Rfe73bfa36865438a"/>
    <p:sldId xmlns:r="http://schemas.openxmlformats.org/officeDocument/2006/relationships" id="259" r:id="R60c7ffe0f2cd4ba8"/>
    <p:sldId xmlns:r="http://schemas.openxmlformats.org/officeDocument/2006/relationships" id="260" r:id="R37f7ae3e043d4b0f"/>
    <p:sldId xmlns:r="http://schemas.openxmlformats.org/officeDocument/2006/relationships" id="261" r:id="Rc4936170f2f146fe"/>
    <p:sldId xmlns:r="http://schemas.openxmlformats.org/officeDocument/2006/relationships" id="262" r:id="R7f18c9b5628a4f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42c4eb6d344126" /><Relationship Type="http://schemas.openxmlformats.org/officeDocument/2006/relationships/slide" Target="/ppt/slides/slide1.xml" Id="R999f96cdfac3401f" /><Relationship Type="http://schemas.openxmlformats.org/officeDocument/2006/relationships/slide" Target="/ppt/slides/slide2.xml" Id="R7b9f42ade0c84d8d" /><Relationship Type="http://schemas.openxmlformats.org/officeDocument/2006/relationships/slide" Target="/ppt/slides/slide3.xml" Id="Rfe73bfa36865438a" /><Relationship Type="http://schemas.openxmlformats.org/officeDocument/2006/relationships/slide" Target="/ppt/slides/slide4.xml" Id="R60c7ffe0f2cd4ba8" /><Relationship Type="http://schemas.openxmlformats.org/officeDocument/2006/relationships/slide" Target="/ppt/slides/slide5.xml" Id="R37f7ae3e043d4b0f" /><Relationship Type="http://schemas.openxmlformats.org/officeDocument/2006/relationships/slide" Target="/ppt/slides/slide6.xml" Id="Rc4936170f2f146fe" /><Relationship Type="http://schemas.openxmlformats.org/officeDocument/2006/relationships/slide" Target="/ppt/slides/slide7.xml" Id="R7f18c9b5628a4f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a6ef801f8741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2cd249cf14d98" /><Relationship Type="http://schemas.openxmlformats.org/officeDocument/2006/relationships/theme" Target="/ppt/slideMasters/theme/theme1.xml" Id="R9b16412150654d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42cd249cf14d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dbeab4bff4b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a7a8478314f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75a6db05149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38782edef4e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c7375e01b41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74aa6568746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2c74eb1d643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FT INVEST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−234 641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291 707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424 264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1 245 100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 TUAN THANH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Veverbakken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929 804 481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