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b36070eb6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bb57a0d3484224"/>
  </p:sldMasterIdLst>
  <p:sldIdLst>
    <p:sldId xmlns:r="http://schemas.openxmlformats.org/officeDocument/2006/relationships" id="256" r:id="R4f4f3671a0014632"/>
    <p:sldId xmlns:r="http://schemas.openxmlformats.org/officeDocument/2006/relationships" id="257" r:id="R978aa1b60e914387"/>
    <p:sldId xmlns:r="http://schemas.openxmlformats.org/officeDocument/2006/relationships" id="258" r:id="R5706076ef6e04914"/>
    <p:sldId xmlns:r="http://schemas.openxmlformats.org/officeDocument/2006/relationships" id="259" r:id="R4cae55e2c9204ef0"/>
    <p:sldId xmlns:r="http://schemas.openxmlformats.org/officeDocument/2006/relationships" id="260" r:id="Rd8586b001c6646bc"/>
    <p:sldId xmlns:r="http://schemas.openxmlformats.org/officeDocument/2006/relationships" id="261" r:id="Ref615d3203a54f69"/>
    <p:sldId xmlns:r="http://schemas.openxmlformats.org/officeDocument/2006/relationships" id="262" r:id="R87f3525c81dc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b57a0d3484224" /><Relationship Type="http://schemas.openxmlformats.org/officeDocument/2006/relationships/slide" Target="/ppt/slides/slide1.xml" Id="R4f4f3671a0014632" /><Relationship Type="http://schemas.openxmlformats.org/officeDocument/2006/relationships/slide" Target="/ppt/slides/slide2.xml" Id="R978aa1b60e914387" /><Relationship Type="http://schemas.openxmlformats.org/officeDocument/2006/relationships/slide" Target="/ppt/slides/slide3.xml" Id="R5706076ef6e04914" /><Relationship Type="http://schemas.openxmlformats.org/officeDocument/2006/relationships/slide" Target="/ppt/slides/slide4.xml" Id="R4cae55e2c9204ef0" /><Relationship Type="http://schemas.openxmlformats.org/officeDocument/2006/relationships/slide" Target="/ppt/slides/slide5.xml" Id="Rd8586b001c6646bc" /><Relationship Type="http://schemas.openxmlformats.org/officeDocument/2006/relationships/slide" Target="/ppt/slides/slide6.xml" Id="Ref615d3203a54f69" /><Relationship Type="http://schemas.openxmlformats.org/officeDocument/2006/relationships/slide" Target="/ppt/slides/slide7.xml" Id="R87f3525c81dc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3d366ca1548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685a8fc4a4251" /><Relationship Type="http://schemas.openxmlformats.org/officeDocument/2006/relationships/theme" Target="/ppt/slideMasters/theme/theme1.xml" Id="Re5817c9a659948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a685a8fc4a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4859c24148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c079aa494c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4407d4cc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ba53aefd9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50a2eeed4c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9ad8c33d7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f5b3901924f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MARTINSEN 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T TRANSPORT AS ble etablert [år] og holder til i Namnå.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280 762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435 678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1 181 192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MARTINSEN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1692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2265 Namnå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929 817 028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MARTINSEN T TRANSPORT AS</a:t>
            </a:r>
          </a:p>
        </p:txBody>
      </p:sp>
    </p:spTree>
  </p:cSld>
  <p:clrMapOvr>
    <a:masterClrMapping xmlns:a="http://schemas.openxmlformats.org/drawingml/2006/main"/>
  </p:clrMapOvr>
</p:sld>
</file>