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bd351bd990b4f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c7eb027114b4cfa"/>
  </p:sldMasterIdLst>
  <p:sldIdLst>
    <p:sldId xmlns:r="http://schemas.openxmlformats.org/officeDocument/2006/relationships" id="256" r:id="Ra009a745f4e54488"/>
    <p:sldId xmlns:r="http://schemas.openxmlformats.org/officeDocument/2006/relationships" id="257" r:id="R37c3f16ccb2f47dc"/>
    <p:sldId xmlns:r="http://schemas.openxmlformats.org/officeDocument/2006/relationships" id="258" r:id="R162179f593da4d3d"/>
    <p:sldId xmlns:r="http://schemas.openxmlformats.org/officeDocument/2006/relationships" id="259" r:id="R3ea500de0ff3447c"/>
    <p:sldId xmlns:r="http://schemas.openxmlformats.org/officeDocument/2006/relationships" id="260" r:id="Rb2f98a35b2ab46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7eb027114b4cfa" /><Relationship Type="http://schemas.openxmlformats.org/officeDocument/2006/relationships/slide" Target="/ppt/slides/slide1.xml" Id="Ra009a745f4e54488" /><Relationship Type="http://schemas.openxmlformats.org/officeDocument/2006/relationships/slide" Target="/ppt/slides/slide2.xml" Id="R37c3f16ccb2f47dc" /><Relationship Type="http://schemas.openxmlformats.org/officeDocument/2006/relationships/slide" Target="/ppt/slides/slide3.xml" Id="R162179f593da4d3d" /><Relationship Type="http://schemas.openxmlformats.org/officeDocument/2006/relationships/slide" Target="/ppt/slides/slide4.xml" Id="R3ea500de0ff3447c" /><Relationship Type="http://schemas.openxmlformats.org/officeDocument/2006/relationships/slide" Target="/ppt/slides/slide5.xml" Id="Rb2f98a35b2ab46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26046aecd9483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925e2a0a6841c3" /><Relationship Type="http://schemas.openxmlformats.org/officeDocument/2006/relationships/theme" Target="/ppt/slideMasters/theme/theme1.xml" Id="R208340e291e849b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925e2a0a6841c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622f5186b04a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697285bd23441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4c7706503047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89cc1fd64f43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377b66a5a447a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VERDIPAPIRFONDET HEIMDAL UTBYTTE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HEIMDAL UTBYTTE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HEIMDAL UTBYTTE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HEIMDAL UTBYTTE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HEIMDAL UTBYTTE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HEIMDAL UTBYTTE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Løkkeveien 107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4007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929 826 566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HEIMDAL UTBYTTE</a:t>
            </a:r>
          </a:p>
        </p:txBody>
      </p:sp>
    </p:spTree>
  </p:cSld>
  <p:clrMapOvr>
    <a:masterClrMapping xmlns:a="http://schemas.openxmlformats.org/drawingml/2006/main"/>
  </p:clrMapOvr>
</p:sld>
</file>