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03dbcdf23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b729b78054c8f"/>
  </p:sldMasterIdLst>
  <p:sldIdLst>
    <p:sldId xmlns:r="http://schemas.openxmlformats.org/officeDocument/2006/relationships" id="256" r:id="Raa80d015cb8a4cd7"/>
    <p:sldId xmlns:r="http://schemas.openxmlformats.org/officeDocument/2006/relationships" id="257" r:id="R14afd4c516b94af3"/>
    <p:sldId xmlns:r="http://schemas.openxmlformats.org/officeDocument/2006/relationships" id="258" r:id="R036bc1b4cf4f4586"/>
    <p:sldId xmlns:r="http://schemas.openxmlformats.org/officeDocument/2006/relationships" id="259" r:id="R5b3841acf2504245"/>
    <p:sldId xmlns:r="http://schemas.openxmlformats.org/officeDocument/2006/relationships" id="260" r:id="R87bc789365bb4396"/>
    <p:sldId xmlns:r="http://schemas.openxmlformats.org/officeDocument/2006/relationships" id="261" r:id="R225a5b17482e4faf"/>
    <p:sldId xmlns:r="http://schemas.openxmlformats.org/officeDocument/2006/relationships" id="262" r:id="R6677cd96fb544d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b729b78054c8f" /><Relationship Type="http://schemas.openxmlformats.org/officeDocument/2006/relationships/slide" Target="/ppt/slides/slide1.xml" Id="Raa80d015cb8a4cd7" /><Relationship Type="http://schemas.openxmlformats.org/officeDocument/2006/relationships/slide" Target="/ppt/slides/slide2.xml" Id="R14afd4c516b94af3" /><Relationship Type="http://schemas.openxmlformats.org/officeDocument/2006/relationships/slide" Target="/ppt/slides/slide3.xml" Id="R036bc1b4cf4f4586" /><Relationship Type="http://schemas.openxmlformats.org/officeDocument/2006/relationships/slide" Target="/ppt/slides/slide4.xml" Id="R5b3841acf2504245" /><Relationship Type="http://schemas.openxmlformats.org/officeDocument/2006/relationships/slide" Target="/ppt/slides/slide5.xml" Id="R87bc789365bb4396" /><Relationship Type="http://schemas.openxmlformats.org/officeDocument/2006/relationships/slide" Target="/ppt/slides/slide6.xml" Id="R225a5b17482e4faf" /><Relationship Type="http://schemas.openxmlformats.org/officeDocument/2006/relationships/slide" Target="/ppt/slides/slide7.xml" Id="R6677cd96fb544d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a58f0cecc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c9b3060e34553" /><Relationship Type="http://schemas.openxmlformats.org/officeDocument/2006/relationships/theme" Target="/ppt/slideMasters/theme/theme1.xml" Id="R2fdbf57c5b86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c9b3060e3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e8c859f8e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870fd260b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d66acf52d44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c5c8e4e6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865173fe7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1a49fdcdc4d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c9b6277cb4e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1 339 546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Lettvintveien 52B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929 832 957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VENTURES AS</a:t>
            </a:r>
          </a:p>
        </p:txBody>
      </p:sp>
    </p:spTree>
  </p:cSld>
  <p:clrMapOvr>
    <a:masterClrMapping xmlns:a="http://schemas.openxmlformats.org/drawingml/2006/main"/>
  </p:clrMapOvr>
</p:sld>
</file>