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f31e271e01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0d171784fb4e7a"/>
  </p:sldMasterIdLst>
  <p:sldIdLst>
    <p:sldId xmlns:r="http://schemas.openxmlformats.org/officeDocument/2006/relationships" id="256" r:id="R2343fd0b8fd74c0e"/>
    <p:sldId xmlns:r="http://schemas.openxmlformats.org/officeDocument/2006/relationships" id="257" r:id="Rdd99c3d2861449eb"/>
    <p:sldId xmlns:r="http://schemas.openxmlformats.org/officeDocument/2006/relationships" id="258" r:id="R2296519801594e28"/>
    <p:sldId xmlns:r="http://schemas.openxmlformats.org/officeDocument/2006/relationships" id="259" r:id="R8df01bf9afd24a6e"/>
    <p:sldId xmlns:r="http://schemas.openxmlformats.org/officeDocument/2006/relationships" id="260" r:id="Rb8cdfedac657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d171784fb4e7a" /><Relationship Type="http://schemas.openxmlformats.org/officeDocument/2006/relationships/slide" Target="/ppt/slides/slide1.xml" Id="R2343fd0b8fd74c0e" /><Relationship Type="http://schemas.openxmlformats.org/officeDocument/2006/relationships/slide" Target="/ppt/slides/slide2.xml" Id="Rdd99c3d2861449eb" /><Relationship Type="http://schemas.openxmlformats.org/officeDocument/2006/relationships/slide" Target="/ppt/slides/slide3.xml" Id="R2296519801594e28" /><Relationship Type="http://schemas.openxmlformats.org/officeDocument/2006/relationships/slide" Target="/ppt/slides/slide4.xml" Id="R8df01bf9afd24a6e" /><Relationship Type="http://schemas.openxmlformats.org/officeDocument/2006/relationships/slide" Target="/ppt/slides/slide5.xml" Id="Rb8cdfedac657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1a2af5b36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a33a9a25247b9" /><Relationship Type="http://schemas.openxmlformats.org/officeDocument/2006/relationships/theme" Target="/ppt/slideMasters/theme/theme1.xml" Id="R5121539b90a4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a33a9a252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5c4012cd6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186cba004e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6bcccd574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7ca3b457d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23a563770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VESTFOLD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VESTFOLD FYLKESKOMMUNE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 Foyns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929 882 385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