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a34e55efa84d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d24c2833ea411e"/>
  </p:sldMasterIdLst>
  <p:sldIdLst>
    <p:sldId xmlns:r="http://schemas.openxmlformats.org/officeDocument/2006/relationships" id="256" r:id="R86519991875a4221"/>
    <p:sldId xmlns:r="http://schemas.openxmlformats.org/officeDocument/2006/relationships" id="257" r:id="R3119ae7430ed4558"/>
    <p:sldId xmlns:r="http://schemas.openxmlformats.org/officeDocument/2006/relationships" id="258" r:id="R2cbafda8f6b9494e"/>
    <p:sldId xmlns:r="http://schemas.openxmlformats.org/officeDocument/2006/relationships" id="259" r:id="Ree3dfb07bc4043c0"/>
    <p:sldId xmlns:r="http://schemas.openxmlformats.org/officeDocument/2006/relationships" id="260" r:id="R93b00ca7ebe14a38"/>
    <p:sldId xmlns:r="http://schemas.openxmlformats.org/officeDocument/2006/relationships" id="261" r:id="R8c18b503e8984c8d"/>
    <p:sldId xmlns:r="http://schemas.openxmlformats.org/officeDocument/2006/relationships" id="262" r:id="Rbb703e88c8d544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d24c2833ea411e" /><Relationship Type="http://schemas.openxmlformats.org/officeDocument/2006/relationships/slide" Target="/ppt/slides/slide1.xml" Id="R86519991875a4221" /><Relationship Type="http://schemas.openxmlformats.org/officeDocument/2006/relationships/slide" Target="/ppt/slides/slide2.xml" Id="R3119ae7430ed4558" /><Relationship Type="http://schemas.openxmlformats.org/officeDocument/2006/relationships/slide" Target="/ppt/slides/slide3.xml" Id="R2cbafda8f6b9494e" /><Relationship Type="http://schemas.openxmlformats.org/officeDocument/2006/relationships/slide" Target="/ppt/slides/slide4.xml" Id="Ree3dfb07bc4043c0" /><Relationship Type="http://schemas.openxmlformats.org/officeDocument/2006/relationships/slide" Target="/ppt/slides/slide5.xml" Id="R93b00ca7ebe14a38" /><Relationship Type="http://schemas.openxmlformats.org/officeDocument/2006/relationships/slide" Target="/ppt/slides/slide6.xml" Id="R8c18b503e8984c8d" /><Relationship Type="http://schemas.openxmlformats.org/officeDocument/2006/relationships/slide" Target="/ppt/slides/slide7.xml" Id="Rbb703e88c8d544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f37d045e6c49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04338178274f76" /><Relationship Type="http://schemas.openxmlformats.org/officeDocument/2006/relationships/theme" Target="/ppt/slideMasters/theme/theme1.xml" Id="R23f0e03565494b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04338178274f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fa881263a49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eb7b24a72646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ec087c0cd45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6794ff75f46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b5cb3367842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cf2064e7b4b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dfb4f56444e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VU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VU CONSULT AS ble etablert [år] og holder til i Strømmen.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2 441 918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2 422 415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2 469 796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THANG VAN VU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Strømsbergveien 10A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1467 Strømmen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929 882 857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 CONSULT AS</a:t>
            </a:r>
          </a:p>
        </p:txBody>
      </p:sp>
    </p:spTree>
  </p:cSld>
  <p:clrMapOvr>
    <a:masterClrMapping xmlns:a="http://schemas.openxmlformats.org/drawingml/2006/main"/>
  </p:clrMapOvr>
</p:sld>
</file>