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b0dfaa93804a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2de76e0a15498d"/>
  </p:sldMasterIdLst>
  <p:sldIdLst>
    <p:sldId xmlns:r="http://schemas.openxmlformats.org/officeDocument/2006/relationships" id="256" r:id="R78b3199fbf5e4e61"/>
    <p:sldId xmlns:r="http://schemas.openxmlformats.org/officeDocument/2006/relationships" id="257" r:id="R86fbf78e37434170"/>
    <p:sldId xmlns:r="http://schemas.openxmlformats.org/officeDocument/2006/relationships" id="258" r:id="R7d4c14cea45d4e9b"/>
    <p:sldId xmlns:r="http://schemas.openxmlformats.org/officeDocument/2006/relationships" id="259" r:id="R4a5e5173923c45c2"/>
    <p:sldId xmlns:r="http://schemas.openxmlformats.org/officeDocument/2006/relationships" id="260" r:id="Ref0464c7442042f3"/>
    <p:sldId xmlns:r="http://schemas.openxmlformats.org/officeDocument/2006/relationships" id="261" r:id="R22886af7628f4b63"/>
    <p:sldId xmlns:r="http://schemas.openxmlformats.org/officeDocument/2006/relationships" id="262" r:id="Rc0ca956b315545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de76e0a15498d" /><Relationship Type="http://schemas.openxmlformats.org/officeDocument/2006/relationships/slide" Target="/ppt/slides/slide1.xml" Id="R78b3199fbf5e4e61" /><Relationship Type="http://schemas.openxmlformats.org/officeDocument/2006/relationships/slide" Target="/ppt/slides/slide2.xml" Id="R86fbf78e37434170" /><Relationship Type="http://schemas.openxmlformats.org/officeDocument/2006/relationships/slide" Target="/ppt/slides/slide3.xml" Id="R7d4c14cea45d4e9b" /><Relationship Type="http://schemas.openxmlformats.org/officeDocument/2006/relationships/slide" Target="/ppt/slides/slide4.xml" Id="R4a5e5173923c45c2" /><Relationship Type="http://schemas.openxmlformats.org/officeDocument/2006/relationships/slide" Target="/ppt/slides/slide5.xml" Id="Ref0464c7442042f3" /><Relationship Type="http://schemas.openxmlformats.org/officeDocument/2006/relationships/slide" Target="/ppt/slides/slide6.xml" Id="R22886af7628f4b63" /><Relationship Type="http://schemas.openxmlformats.org/officeDocument/2006/relationships/slide" Target="/ppt/slides/slide7.xml" Id="Rc0ca956b315545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60272949f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da178792147d4" /><Relationship Type="http://schemas.openxmlformats.org/officeDocument/2006/relationships/theme" Target="/ppt/slideMasters/theme/theme1.xml" Id="Rb7e536baa4f643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6da178792147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726af978549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4bfa80ddd4f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12c577fe4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f840df1fe47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22358d9cd4d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ada8b8c1d43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e35beeb4b4d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 BERNTSEN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BERNTSEN HOLDING AS ble etablert [år] og holder til i Gimse.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485 402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487 366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EIRIK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Bergljots veg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7227 Gimse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929 917 367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BERNTSEN HOLDING AS</a:t>
            </a:r>
          </a:p>
        </p:txBody>
      </p:sp>
    </p:spTree>
  </p:cSld>
  <p:clrMapOvr>
    <a:masterClrMapping xmlns:a="http://schemas.openxmlformats.org/drawingml/2006/main"/>
  </p:clrMapOvr>
</p:sld>
</file>