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1ad4121c1a4d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28a26b15a2427f"/>
  </p:sldMasterIdLst>
  <p:sldIdLst>
    <p:sldId xmlns:r="http://schemas.openxmlformats.org/officeDocument/2006/relationships" id="256" r:id="R4711ab33d6724002"/>
    <p:sldId xmlns:r="http://schemas.openxmlformats.org/officeDocument/2006/relationships" id="257" r:id="Rb92a705daf4c4538"/>
    <p:sldId xmlns:r="http://schemas.openxmlformats.org/officeDocument/2006/relationships" id="258" r:id="Rfc8d540024684a39"/>
    <p:sldId xmlns:r="http://schemas.openxmlformats.org/officeDocument/2006/relationships" id="259" r:id="R10cdb2f2f84a482a"/>
    <p:sldId xmlns:r="http://schemas.openxmlformats.org/officeDocument/2006/relationships" id="260" r:id="R576102d52709456d"/>
    <p:sldId xmlns:r="http://schemas.openxmlformats.org/officeDocument/2006/relationships" id="261" r:id="R7ae05b6fe4d445f4"/>
    <p:sldId xmlns:r="http://schemas.openxmlformats.org/officeDocument/2006/relationships" id="262" r:id="Rafb6fef6ba854e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28a26b15a2427f" /><Relationship Type="http://schemas.openxmlformats.org/officeDocument/2006/relationships/slide" Target="/ppt/slides/slide1.xml" Id="R4711ab33d6724002" /><Relationship Type="http://schemas.openxmlformats.org/officeDocument/2006/relationships/slide" Target="/ppt/slides/slide2.xml" Id="Rb92a705daf4c4538" /><Relationship Type="http://schemas.openxmlformats.org/officeDocument/2006/relationships/slide" Target="/ppt/slides/slide3.xml" Id="Rfc8d540024684a39" /><Relationship Type="http://schemas.openxmlformats.org/officeDocument/2006/relationships/slide" Target="/ppt/slides/slide4.xml" Id="R10cdb2f2f84a482a" /><Relationship Type="http://schemas.openxmlformats.org/officeDocument/2006/relationships/slide" Target="/ppt/slides/slide5.xml" Id="R576102d52709456d" /><Relationship Type="http://schemas.openxmlformats.org/officeDocument/2006/relationships/slide" Target="/ppt/slides/slide6.xml" Id="R7ae05b6fe4d445f4" /><Relationship Type="http://schemas.openxmlformats.org/officeDocument/2006/relationships/slide" Target="/ppt/slides/slide7.xml" Id="Rafb6fef6ba854e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c32a0b202e41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fb4116cef1404b" /><Relationship Type="http://schemas.openxmlformats.org/officeDocument/2006/relationships/theme" Target="/ppt/slideMasters/theme/theme1.xml" Id="R63fd0533441f48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fb4116cef140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10aa95a21847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37b0f97e7e43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a52496ffa542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fe851b72fe43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f7a9334d084e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e439fa386045d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799e9ffe8d44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HEIA HAUGE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HEIA HAUGE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HEIA HAUGE AS ble etablert [år] og holder til i Stange.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HEIA HAUGE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HEIA HAUGE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HEIA HAUGE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−1 450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481 396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1 138 367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1 461 891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HEIA HAUGE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HAUGE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HEIA HAUGE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Perstugutua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2335 Stange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929 918 924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HEIA HAUGE AS</a:t>
            </a:r>
          </a:p>
        </p:txBody>
      </p:sp>
    </p:spTree>
  </p:cSld>
  <p:clrMapOvr>
    <a:masterClrMapping xmlns:a="http://schemas.openxmlformats.org/drawingml/2006/main"/>
  </p:clrMapOvr>
</p:sld>
</file>