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1be6c20c8c42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c6689acea64214"/>
  </p:sldMasterIdLst>
  <p:sldIdLst>
    <p:sldId xmlns:r="http://schemas.openxmlformats.org/officeDocument/2006/relationships" id="256" r:id="R5d08e49ca9e94605"/>
    <p:sldId xmlns:r="http://schemas.openxmlformats.org/officeDocument/2006/relationships" id="257" r:id="Rebe8ea0edbb8407f"/>
    <p:sldId xmlns:r="http://schemas.openxmlformats.org/officeDocument/2006/relationships" id="258" r:id="Ra770d9bc43514403"/>
    <p:sldId xmlns:r="http://schemas.openxmlformats.org/officeDocument/2006/relationships" id="259" r:id="Rc90ef3d4ce754971"/>
    <p:sldId xmlns:r="http://schemas.openxmlformats.org/officeDocument/2006/relationships" id="260" r:id="R3f75a0955549484b"/>
    <p:sldId xmlns:r="http://schemas.openxmlformats.org/officeDocument/2006/relationships" id="261" r:id="R9876970e7cf54428"/>
    <p:sldId xmlns:r="http://schemas.openxmlformats.org/officeDocument/2006/relationships" id="262" r:id="R553abe9a09a749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c6689acea64214" /><Relationship Type="http://schemas.openxmlformats.org/officeDocument/2006/relationships/slide" Target="/ppt/slides/slide1.xml" Id="R5d08e49ca9e94605" /><Relationship Type="http://schemas.openxmlformats.org/officeDocument/2006/relationships/slide" Target="/ppt/slides/slide2.xml" Id="Rebe8ea0edbb8407f" /><Relationship Type="http://schemas.openxmlformats.org/officeDocument/2006/relationships/slide" Target="/ppt/slides/slide3.xml" Id="Ra770d9bc43514403" /><Relationship Type="http://schemas.openxmlformats.org/officeDocument/2006/relationships/slide" Target="/ppt/slides/slide4.xml" Id="Rc90ef3d4ce754971" /><Relationship Type="http://schemas.openxmlformats.org/officeDocument/2006/relationships/slide" Target="/ppt/slides/slide5.xml" Id="R3f75a0955549484b" /><Relationship Type="http://schemas.openxmlformats.org/officeDocument/2006/relationships/slide" Target="/ppt/slides/slide6.xml" Id="R9876970e7cf54428" /><Relationship Type="http://schemas.openxmlformats.org/officeDocument/2006/relationships/slide" Target="/ppt/slides/slide7.xml" Id="R553abe9a09a749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95a1b3279246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fc45129d6454b" /><Relationship Type="http://schemas.openxmlformats.org/officeDocument/2006/relationships/theme" Target="/ppt/slideMasters/theme/theme1.xml" Id="R102b00eb2cfa45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afc45129d645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442b25b6d45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e8b6899a048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3a8635c2d4b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0be9491a14c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f4f75cd7f44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fae4bafc94b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d5b091f3343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MATTHEW 11:28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MATTHEW 11:28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MATTHEW 11:28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MATTHEW 11:28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MATTHEW 11:28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MATTHEW 11:28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−216 974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511 079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MATTHEW 11:28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MARKUSS JEKABS ROZINS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MATTHEW 11:28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Råtun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5239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929 967 496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MATTHEW 11:28 AS</a:t>
            </a:r>
          </a:p>
        </p:txBody>
      </p:sp>
    </p:spTree>
  </p:cSld>
  <p:clrMapOvr>
    <a:masterClrMapping xmlns:a="http://schemas.openxmlformats.org/drawingml/2006/main"/>
  </p:clrMapOvr>
</p:sld>
</file>