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d245dfba8f41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eee1f405f0490b"/>
  </p:sldMasterIdLst>
  <p:sldIdLst>
    <p:sldId xmlns:r="http://schemas.openxmlformats.org/officeDocument/2006/relationships" id="256" r:id="R68c56e34e2014df4"/>
    <p:sldId xmlns:r="http://schemas.openxmlformats.org/officeDocument/2006/relationships" id="257" r:id="Rc4f6cf19ed2e43a8"/>
    <p:sldId xmlns:r="http://schemas.openxmlformats.org/officeDocument/2006/relationships" id="258" r:id="Rcfe00cfb4e744166"/>
    <p:sldId xmlns:r="http://schemas.openxmlformats.org/officeDocument/2006/relationships" id="259" r:id="R98f3c1c880274d5a"/>
    <p:sldId xmlns:r="http://schemas.openxmlformats.org/officeDocument/2006/relationships" id="260" r:id="R9386f9c0f8ae49f4"/>
    <p:sldId xmlns:r="http://schemas.openxmlformats.org/officeDocument/2006/relationships" id="261" r:id="R477233e207254e6b"/>
    <p:sldId xmlns:r="http://schemas.openxmlformats.org/officeDocument/2006/relationships" id="262" r:id="R360ed008c4e14b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eee1f405f0490b" /><Relationship Type="http://schemas.openxmlformats.org/officeDocument/2006/relationships/slide" Target="/ppt/slides/slide1.xml" Id="R68c56e34e2014df4" /><Relationship Type="http://schemas.openxmlformats.org/officeDocument/2006/relationships/slide" Target="/ppt/slides/slide2.xml" Id="Rc4f6cf19ed2e43a8" /><Relationship Type="http://schemas.openxmlformats.org/officeDocument/2006/relationships/slide" Target="/ppt/slides/slide3.xml" Id="Rcfe00cfb4e744166" /><Relationship Type="http://schemas.openxmlformats.org/officeDocument/2006/relationships/slide" Target="/ppt/slides/slide4.xml" Id="R98f3c1c880274d5a" /><Relationship Type="http://schemas.openxmlformats.org/officeDocument/2006/relationships/slide" Target="/ppt/slides/slide5.xml" Id="R9386f9c0f8ae49f4" /><Relationship Type="http://schemas.openxmlformats.org/officeDocument/2006/relationships/slide" Target="/ppt/slides/slide6.xml" Id="R477233e207254e6b" /><Relationship Type="http://schemas.openxmlformats.org/officeDocument/2006/relationships/slide" Target="/ppt/slides/slide7.xml" Id="R360ed008c4e14b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f288d087347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2f7c957d94da9" /><Relationship Type="http://schemas.openxmlformats.org/officeDocument/2006/relationships/theme" Target="/ppt/slideMasters/theme/theme1.xml" Id="R1b93a983005343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b2f7c957d94d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fd040b55340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83b595e8343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8117e69ce41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87c6ac3194d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8f655238a42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133f5cd214a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523d7a5d04a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PACTUM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PACTUM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1 910 000 000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1 936 000 000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PACTUM BETA AS  –  37,2 %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PACTUM GAMMA AS  –  28,8 %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PACTUM THETA AS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STOREHORN AS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PACTUM SIGMA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VESLEHORN AS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929 979 397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AS</a:t>
            </a:r>
          </a:p>
        </p:txBody>
      </p:sp>
    </p:spTree>
  </p:cSld>
  <p:clrMapOvr>
    <a:masterClrMapping xmlns:a="http://schemas.openxmlformats.org/drawingml/2006/main"/>
  </p:clrMapOvr>
</p:sld>
</file>