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62f2eecf0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2f185f8a4401d"/>
  </p:sldMasterIdLst>
  <p:sldIdLst>
    <p:sldId xmlns:r="http://schemas.openxmlformats.org/officeDocument/2006/relationships" id="256" r:id="R97d3ca310c594dc9"/>
    <p:sldId xmlns:r="http://schemas.openxmlformats.org/officeDocument/2006/relationships" id="257" r:id="R21e12ac0d6614655"/>
    <p:sldId xmlns:r="http://schemas.openxmlformats.org/officeDocument/2006/relationships" id="258" r:id="Redeb1b4846a44d4c"/>
    <p:sldId xmlns:r="http://schemas.openxmlformats.org/officeDocument/2006/relationships" id="259" r:id="R67bf1b0edbf04718"/>
    <p:sldId xmlns:r="http://schemas.openxmlformats.org/officeDocument/2006/relationships" id="260" r:id="R2a48961068d34679"/>
    <p:sldId xmlns:r="http://schemas.openxmlformats.org/officeDocument/2006/relationships" id="261" r:id="R2657baaf2ece4dce"/>
    <p:sldId xmlns:r="http://schemas.openxmlformats.org/officeDocument/2006/relationships" id="262" r:id="R88bcd87a4e33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2f185f8a4401d" /><Relationship Type="http://schemas.openxmlformats.org/officeDocument/2006/relationships/slide" Target="/ppt/slides/slide1.xml" Id="R97d3ca310c594dc9" /><Relationship Type="http://schemas.openxmlformats.org/officeDocument/2006/relationships/slide" Target="/ppt/slides/slide2.xml" Id="R21e12ac0d6614655" /><Relationship Type="http://schemas.openxmlformats.org/officeDocument/2006/relationships/slide" Target="/ppt/slides/slide3.xml" Id="Redeb1b4846a44d4c" /><Relationship Type="http://schemas.openxmlformats.org/officeDocument/2006/relationships/slide" Target="/ppt/slides/slide4.xml" Id="R67bf1b0edbf04718" /><Relationship Type="http://schemas.openxmlformats.org/officeDocument/2006/relationships/slide" Target="/ppt/slides/slide5.xml" Id="R2a48961068d34679" /><Relationship Type="http://schemas.openxmlformats.org/officeDocument/2006/relationships/slide" Target="/ppt/slides/slide6.xml" Id="R2657baaf2ece4dce" /><Relationship Type="http://schemas.openxmlformats.org/officeDocument/2006/relationships/slide" Target="/ppt/slides/slide7.xml" Id="R88bcd87a4e33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21daabf8e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2b7125e54e2f" /><Relationship Type="http://schemas.openxmlformats.org/officeDocument/2006/relationships/theme" Target="/ppt/slideMasters/theme/theme1.xml" Id="R0387613d3cbf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e2b7125e5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b5124f97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ffc551d61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ef6a3af4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fa806e89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8d34e1f2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278b0c31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18dfa394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