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e3e4d609f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c77176837415c"/>
  </p:sldMasterIdLst>
  <p:sldIdLst>
    <p:sldId xmlns:r="http://schemas.openxmlformats.org/officeDocument/2006/relationships" id="256" r:id="R6f1608f429c14cb5"/>
    <p:sldId xmlns:r="http://schemas.openxmlformats.org/officeDocument/2006/relationships" id="257" r:id="R04855e9ecfb34ae2"/>
    <p:sldId xmlns:r="http://schemas.openxmlformats.org/officeDocument/2006/relationships" id="258" r:id="R7be464452ff54201"/>
    <p:sldId xmlns:r="http://schemas.openxmlformats.org/officeDocument/2006/relationships" id="259" r:id="R5744dc16c0184fef"/>
    <p:sldId xmlns:r="http://schemas.openxmlformats.org/officeDocument/2006/relationships" id="260" r:id="Rb49c270e76644785"/>
    <p:sldId xmlns:r="http://schemas.openxmlformats.org/officeDocument/2006/relationships" id="261" r:id="R6d5f1510da2a4b42"/>
    <p:sldId xmlns:r="http://schemas.openxmlformats.org/officeDocument/2006/relationships" id="262" r:id="R33fafaf9770b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c77176837415c" /><Relationship Type="http://schemas.openxmlformats.org/officeDocument/2006/relationships/slide" Target="/ppt/slides/slide1.xml" Id="R6f1608f429c14cb5" /><Relationship Type="http://schemas.openxmlformats.org/officeDocument/2006/relationships/slide" Target="/ppt/slides/slide2.xml" Id="R04855e9ecfb34ae2" /><Relationship Type="http://schemas.openxmlformats.org/officeDocument/2006/relationships/slide" Target="/ppt/slides/slide3.xml" Id="R7be464452ff54201" /><Relationship Type="http://schemas.openxmlformats.org/officeDocument/2006/relationships/slide" Target="/ppt/slides/slide4.xml" Id="R5744dc16c0184fef" /><Relationship Type="http://schemas.openxmlformats.org/officeDocument/2006/relationships/slide" Target="/ppt/slides/slide5.xml" Id="Rb49c270e76644785" /><Relationship Type="http://schemas.openxmlformats.org/officeDocument/2006/relationships/slide" Target="/ppt/slides/slide6.xml" Id="R6d5f1510da2a4b42" /><Relationship Type="http://schemas.openxmlformats.org/officeDocument/2006/relationships/slide" Target="/ppt/slides/slide7.xml" Id="R33fafaf9770b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2d7264a69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544c79667486c" /><Relationship Type="http://schemas.openxmlformats.org/officeDocument/2006/relationships/theme" Target="/ppt/slideMasters/theme/theme1.xml" Id="R953d4c67813140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544c79667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9288c4779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958d289e7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c7f7c76d6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8aee51136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99e21ecea48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51cce1b1047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49b16c0f6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KHATRI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KHATRI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KHATRI HOLDING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KHATRI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KHATRI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KHATRI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KHATRI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SUNIL KHATRI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KHATRI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Østaveien 61A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KHATRI HOLDING AS</a:t>
            </a:r>
          </a:p>
        </p:txBody>
      </p:sp>
    </p:spTree>
  </p:cSld>
  <p:clrMapOvr>
    <a:masterClrMapping xmlns:a="http://schemas.openxmlformats.org/drawingml/2006/main"/>
  </p:clrMapOvr>
</p:sld>
</file>