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cb135e726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ead3361d04875"/>
  </p:sldMasterIdLst>
  <p:sldIdLst>
    <p:sldId xmlns:r="http://schemas.openxmlformats.org/officeDocument/2006/relationships" id="256" r:id="R9583eeb5ab644c15"/>
    <p:sldId xmlns:r="http://schemas.openxmlformats.org/officeDocument/2006/relationships" id="257" r:id="Rd83d5b8a0e9341d5"/>
    <p:sldId xmlns:r="http://schemas.openxmlformats.org/officeDocument/2006/relationships" id="258" r:id="R23ebf590d63d4041"/>
    <p:sldId xmlns:r="http://schemas.openxmlformats.org/officeDocument/2006/relationships" id="259" r:id="Rfeac74742d6c46be"/>
    <p:sldId xmlns:r="http://schemas.openxmlformats.org/officeDocument/2006/relationships" id="260" r:id="Rb5e09614d75d4cf1"/>
    <p:sldId xmlns:r="http://schemas.openxmlformats.org/officeDocument/2006/relationships" id="261" r:id="R32e07829d7984c32"/>
    <p:sldId xmlns:r="http://schemas.openxmlformats.org/officeDocument/2006/relationships" id="262" r:id="R987b0804829b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ead3361d04875" /><Relationship Type="http://schemas.openxmlformats.org/officeDocument/2006/relationships/slide" Target="/ppt/slides/slide1.xml" Id="R9583eeb5ab644c15" /><Relationship Type="http://schemas.openxmlformats.org/officeDocument/2006/relationships/slide" Target="/ppt/slides/slide2.xml" Id="Rd83d5b8a0e9341d5" /><Relationship Type="http://schemas.openxmlformats.org/officeDocument/2006/relationships/slide" Target="/ppt/slides/slide3.xml" Id="R23ebf590d63d4041" /><Relationship Type="http://schemas.openxmlformats.org/officeDocument/2006/relationships/slide" Target="/ppt/slides/slide4.xml" Id="Rfeac74742d6c46be" /><Relationship Type="http://schemas.openxmlformats.org/officeDocument/2006/relationships/slide" Target="/ppt/slides/slide5.xml" Id="Rb5e09614d75d4cf1" /><Relationship Type="http://schemas.openxmlformats.org/officeDocument/2006/relationships/slide" Target="/ppt/slides/slide6.xml" Id="R32e07829d7984c32" /><Relationship Type="http://schemas.openxmlformats.org/officeDocument/2006/relationships/slide" Target="/ppt/slides/slide7.xml" Id="R987b0804829b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537e4437f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e5a42dcd4068" /><Relationship Type="http://schemas.openxmlformats.org/officeDocument/2006/relationships/theme" Target="/ppt/slideMasters/theme/theme1.xml" Id="R94e0f150147d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9e5a42dcd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1b0cc480e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5472cae3b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9f73e01e2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2ee2755f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3860dbbc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c1d0c27a6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beebe291d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19 517 677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SKJEVLING RANDI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