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1dc464fe349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c1fc30cb3a4eb7"/>
  </p:sldMasterIdLst>
  <p:sldIdLst>
    <p:sldId xmlns:r="http://schemas.openxmlformats.org/officeDocument/2006/relationships" id="256" r:id="Raa552223ac3044eb"/>
    <p:sldId xmlns:r="http://schemas.openxmlformats.org/officeDocument/2006/relationships" id="257" r:id="Re72d7cd72d72488a"/>
    <p:sldId xmlns:r="http://schemas.openxmlformats.org/officeDocument/2006/relationships" id="258" r:id="R359b2edea2dc4702"/>
    <p:sldId xmlns:r="http://schemas.openxmlformats.org/officeDocument/2006/relationships" id="259" r:id="R0ca6c5c0b7944e1a"/>
    <p:sldId xmlns:r="http://schemas.openxmlformats.org/officeDocument/2006/relationships" id="260" r:id="R8cb9d45e9944413c"/>
    <p:sldId xmlns:r="http://schemas.openxmlformats.org/officeDocument/2006/relationships" id="261" r:id="R1fc314f6db974c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1fc30cb3a4eb7" /><Relationship Type="http://schemas.openxmlformats.org/officeDocument/2006/relationships/slide" Target="/ppt/slides/slide1.xml" Id="Raa552223ac3044eb" /><Relationship Type="http://schemas.openxmlformats.org/officeDocument/2006/relationships/slide" Target="/ppt/slides/slide2.xml" Id="Re72d7cd72d72488a" /><Relationship Type="http://schemas.openxmlformats.org/officeDocument/2006/relationships/slide" Target="/ppt/slides/slide3.xml" Id="R359b2edea2dc4702" /><Relationship Type="http://schemas.openxmlformats.org/officeDocument/2006/relationships/slide" Target="/ppt/slides/slide4.xml" Id="R0ca6c5c0b7944e1a" /><Relationship Type="http://schemas.openxmlformats.org/officeDocument/2006/relationships/slide" Target="/ppt/slides/slide5.xml" Id="R8cb9d45e9944413c" /><Relationship Type="http://schemas.openxmlformats.org/officeDocument/2006/relationships/slide" Target="/ppt/slides/slide6.xml" Id="R1fc314f6db974c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88cb00947647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f521480f94515" /><Relationship Type="http://schemas.openxmlformats.org/officeDocument/2006/relationships/theme" Target="/ppt/slideMasters/theme/theme1.xml" Id="R046c2cbcce3a4c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1f521480f945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8ff45253b46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6a6a36d5143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1d6a5fc004a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807d9a0364e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0e1feb9a249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620dec6c249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MDC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MDC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633 276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5 048 710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5 161 596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Sollund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930 011 800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