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7cd2e9b2f64d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673cb0bd204a93"/>
  </p:sldMasterIdLst>
  <p:sldIdLst>
    <p:sldId xmlns:r="http://schemas.openxmlformats.org/officeDocument/2006/relationships" id="256" r:id="R3acfe3c878194146"/>
    <p:sldId xmlns:r="http://schemas.openxmlformats.org/officeDocument/2006/relationships" id="257" r:id="R48ae089928d7405f"/>
    <p:sldId xmlns:r="http://schemas.openxmlformats.org/officeDocument/2006/relationships" id="258" r:id="R80a4ba06b9194f39"/>
    <p:sldId xmlns:r="http://schemas.openxmlformats.org/officeDocument/2006/relationships" id="259" r:id="Rc646938b8de74d8f"/>
    <p:sldId xmlns:r="http://schemas.openxmlformats.org/officeDocument/2006/relationships" id="260" r:id="R5735e2b84fc24092"/>
    <p:sldId xmlns:r="http://schemas.openxmlformats.org/officeDocument/2006/relationships" id="261" r:id="R09d1332b9f724a00"/>
    <p:sldId xmlns:r="http://schemas.openxmlformats.org/officeDocument/2006/relationships" id="262" r:id="R90b82189f6594e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673cb0bd204a93" /><Relationship Type="http://schemas.openxmlformats.org/officeDocument/2006/relationships/slide" Target="/ppt/slides/slide1.xml" Id="R3acfe3c878194146" /><Relationship Type="http://schemas.openxmlformats.org/officeDocument/2006/relationships/slide" Target="/ppt/slides/slide2.xml" Id="R48ae089928d7405f" /><Relationship Type="http://schemas.openxmlformats.org/officeDocument/2006/relationships/slide" Target="/ppt/slides/slide3.xml" Id="R80a4ba06b9194f39" /><Relationship Type="http://schemas.openxmlformats.org/officeDocument/2006/relationships/slide" Target="/ppt/slides/slide4.xml" Id="Rc646938b8de74d8f" /><Relationship Type="http://schemas.openxmlformats.org/officeDocument/2006/relationships/slide" Target="/ppt/slides/slide5.xml" Id="R5735e2b84fc24092" /><Relationship Type="http://schemas.openxmlformats.org/officeDocument/2006/relationships/slide" Target="/ppt/slides/slide6.xml" Id="R09d1332b9f724a00" /><Relationship Type="http://schemas.openxmlformats.org/officeDocument/2006/relationships/slide" Target="/ppt/slides/slide7.xml" Id="R90b82189f6594e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60ef24651841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4d0295ca34ac9" /><Relationship Type="http://schemas.openxmlformats.org/officeDocument/2006/relationships/theme" Target="/ppt/slideMasters/theme/theme1.xml" Id="R0af769cd91014e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34d0295ca34a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fde09d11a47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0d315d4aa41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8ff7717de40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9ecef75164a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2359f519945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8aaf447064d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4f377f7ae4c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FRATONIJA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FRATONIJA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344 435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AMDAL NINA HUSEBØ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Buseneset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4048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930 035 491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