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c58968d8d48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1f460c38a4cbc"/>
  </p:sldMasterIdLst>
  <p:sldIdLst>
    <p:sldId xmlns:r="http://schemas.openxmlformats.org/officeDocument/2006/relationships" id="256" r:id="Re354e370884441ea"/>
    <p:sldId xmlns:r="http://schemas.openxmlformats.org/officeDocument/2006/relationships" id="257" r:id="R07010ecd981e439a"/>
    <p:sldId xmlns:r="http://schemas.openxmlformats.org/officeDocument/2006/relationships" id="258" r:id="R1d201fa2e50e4926"/>
    <p:sldId xmlns:r="http://schemas.openxmlformats.org/officeDocument/2006/relationships" id="259" r:id="R6d44966933694b29"/>
    <p:sldId xmlns:r="http://schemas.openxmlformats.org/officeDocument/2006/relationships" id="260" r:id="Rd6f16cdb75ff4907"/>
    <p:sldId xmlns:r="http://schemas.openxmlformats.org/officeDocument/2006/relationships" id="261" r:id="Reac47a737b92486c"/>
    <p:sldId xmlns:r="http://schemas.openxmlformats.org/officeDocument/2006/relationships" id="262" r:id="R21be42354e8b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1f460c38a4cbc" /><Relationship Type="http://schemas.openxmlformats.org/officeDocument/2006/relationships/slide" Target="/ppt/slides/slide1.xml" Id="Re354e370884441ea" /><Relationship Type="http://schemas.openxmlformats.org/officeDocument/2006/relationships/slide" Target="/ppt/slides/slide2.xml" Id="R07010ecd981e439a" /><Relationship Type="http://schemas.openxmlformats.org/officeDocument/2006/relationships/slide" Target="/ppt/slides/slide3.xml" Id="R1d201fa2e50e4926" /><Relationship Type="http://schemas.openxmlformats.org/officeDocument/2006/relationships/slide" Target="/ppt/slides/slide4.xml" Id="R6d44966933694b29" /><Relationship Type="http://schemas.openxmlformats.org/officeDocument/2006/relationships/slide" Target="/ppt/slides/slide5.xml" Id="Rd6f16cdb75ff4907" /><Relationship Type="http://schemas.openxmlformats.org/officeDocument/2006/relationships/slide" Target="/ppt/slides/slide6.xml" Id="Reac47a737b92486c" /><Relationship Type="http://schemas.openxmlformats.org/officeDocument/2006/relationships/slide" Target="/ppt/slides/slide7.xml" Id="R21be42354e8b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24deb25eb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0a5dd672413f" /><Relationship Type="http://schemas.openxmlformats.org/officeDocument/2006/relationships/theme" Target="/ppt/slideMasters/theme/theme1.xml" Id="Rcc7dbf610d39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f0a5dd672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ddfcb6ae8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9b6fa2b2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2d5cee96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e3045da94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760c67ae0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50e2fd67b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8560bc37f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10 853 780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ODLAND INGER 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