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dde826611a4e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9af86747004e1d"/>
  </p:sldMasterIdLst>
  <p:sldIdLst>
    <p:sldId xmlns:r="http://schemas.openxmlformats.org/officeDocument/2006/relationships" id="256" r:id="Rddabcd7a5f67471b"/>
    <p:sldId xmlns:r="http://schemas.openxmlformats.org/officeDocument/2006/relationships" id="257" r:id="Rac808f659e2645a3"/>
    <p:sldId xmlns:r="http://schemas.openxmlformats.org/officeDocument/2006/relationships" id="258" r:id="R0c980244951d4ae4"/>
    <p:sldId xmlns:r="http://schemas.openxmlformats.org/officeDocument/2006/relationships" id="259" r:id="R7aa2f4a0d16746e6"/>
    <p:sldId xmlns:r="http://schemas.openxmlformats.org/officeDocument/2006/relationships" id="260" r:id="R11b47dabe7d2446c"/>
    <p:sldId xmlns:r="http://schemas.openxmlformats.org/officeDocument/2006/relationships" id="261" r:id="Rb05c9cae8d2847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9af86747004e1d" /><Relationship Type="http://schemas.openxmlformats.org/officeDocument/2006/relationships/slide" Target="/ppt/slides/slide1.xml" Id="Rddabcd7a5f67471b" /><Relationship Type="http://schemas.openxmlformats.org/officeDocument/2006/relationships/slide" Target="/ppt/slides/slide2.xml" Id="Rac808f659e2645a3" /><Relationship Type="http://schemas.openxmlformats.org/officeDocument/2006/relationships/slide" Target="/ppt/slides/slide3.xml" Id="R0c980244951d4ae4" /><Relationship Type="http://schemas.openxmlformats.org/officeDocument/2006/relationships/slide" Target="/ppt/slides/slide4.xml" Id="R7aa2f4a0d16746e6" /><Relationship Type="http://schemas.openxmlformats.org/officeDocument/2006/relationships/slide" Target="/ppt/slides/slide5.xml" Id="R11b47dabe7d2446c" /><Relationship Type="http://schemas.openxmlformats.org/officeDocument/2006/relationships/slide" Target="/ppt/slides/slide6.xml" Id="Rb05c9cae8d2847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192c27e30745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47e5e2d704371" /><Relationship Type="http://schemas.openxmlformats.org/officeDocument/2006/relationships/theme" Target="/ppt/slideMasters/theme/theme1.xml" Id="Re8a0afbe401c41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d47e5e2d7043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e120373f648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831ba53704d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45aaf6eee40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5309c242740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18c4ed2cb48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84177968549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ANNKJE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ANNKJE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365 399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2 958 777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3 051 695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Norddalsfjord 1086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6910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930 042 838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