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1485aac5f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30929a976473f"/>
  </p:sldMasterIdLst>
  <p:sldIdLst>
    <p:sldId xmlns:r="http://schemas.openxmlformats.org/officeDocument/2006/relationships" id="256" r:id="Raf1aded6f35e4b67"/>
    <p:sldId xmlns:r="http://schemas.openxmlformats.org/officeDocument/2006/relationships" id="257" r:id="Rf5a8506c9bee46fc"/>
    <p:sldId xmlns:r="http://schemas.openxmlformats.org/officeDocument/2006/relationships" id="258" r:id="R2b68a0943e264aed"/>
    <p:sldId xmlns:r="http://schemas.openxmlformats.org/officeDocument/2006/relationships" id="259" r:id="R8853a4acf0784b66"/>
    <p:sldId xmlns:r="http://schemas.openxmlformats.org/officeDocument/2006/relationships" id="260" r:id="R8d875442c0a540a3"/>
    <p:sldId xmlns:r="http://schemas.openxmlformats.org/officeDocument/2006/relationships" id="261" r:id="Rfddcd021df8e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30929a976473f" /><Relationship Type="http://schemas.openxmlformats.org/officeDocument/2006/relationships/slide" Target="/ppt/slides/slide1.xml" Id="Raf1aded6f35e4b67" /><Relationship Type="http://schemas.openxmlformats.org/officeDocument/2006/relationships/slide" Target="/ppt/slides/slide2.xml" Id="Rf5a8506c9bee46fc" /><Relationship Type="http://schemas.openxmlformats.org/officeDocument/2006/relationships/slide" Target="/ppt/slides/slide3.xml" Id="R2b68a0943e264aed" /><Relationship Type="http://schemas.openxmlformats.org/officeDocument/2006/relationships/slide" Target="/ppt/slides/slide4.xml" Id="R8853a4acf0784b66" /><Relationship Type="http://schemas.openxmlformats.org/officeDocument/2006/relationships/slide" Target="/ppt/slides/slide5.xml" Id="R8d875442c0a540a3" /><Relationship Type="http://schemas.openxmlformats.org/officeDocument/2006/relationships/slide" Target="/ppt/slides/slide6.xml" Id="Rfddcd021df8e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27d6808e3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60d3e6c24663" /><Relationship Type="http://schemas.openxmlformats.org/officeDocument/2006/relationships/theme" Target="/ppt/slideMasters/theme/theme1.xml" Id="Rdc9d238c8c60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660d3e6c2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df3cc86a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90c39fa9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ed065ae3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b9630b18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76f4ba9b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94f16dc6e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