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8ed705df4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053a58653433e"/>
  </p:sldMasterIdLst>
  <p:sldIdLst>
    <p:sldId xmlns:r="http://schemas.openxmlformats.org/officeDocument/2006/relationships" id="256" r:id="R301d766ad2b14a36"/>
    <p:sldId xmlns:r="http://schemas.openxmlformats.org/officeDocument/2006/relationships" id="257" r:id="R45d1c97a4bae44cd"/>
    <p:sldId xmlns:r="http://schemas.openxmlformats.org/officeDocument/2006/relationships" id="258" r:id="Rf4df17cc42154ce4"/>
    <p:sldId xmlns:r="http://schemas.openxmlformats.org/officeDocument/2006/relationships" id="259" r:id="Re4c7817dcbd84f42"/>
    <p:sldId xmlns:r="http://schemas.openxmlformats.org/officeDocument/2006/relationships" id="260" r:id="R3967a371eeeb4f16"/>
    <p:sldId xmlns:r="http://schemas.openxmlformats.org/officeDocument/2006/relationships" id="261" r:id="R32fb2751813d43a5"/>
    <p:sldId xmlns:r="http://schemas.openxmlformats.org/officeDocument/2006/relationships" id="262" r:id="Rd0358d48a36b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053a58653433e" /><Relationship Type="http://schemas.openxmlformats.org/officeDocument/2006/relationships/slide" Target="/ppt/slides/slide1.xml" Id="R301d766ad2b14a36" /><Relationship Type="http://schemas.openxmlformats.org/officeDocument/2006/relationships/slide" Target="/ppt/slides/slide2.xml" Id="R45d1c97a4bae44cd" /><Relationship Type="http://schemas.openxmlformats.org/officeDocument/2006/relationships/slide" Target="/ppt/slides/slide3.xml" Id="Rf4df17cc42154ce4" /><Relationship Type="http://schemas.openxmlformats.org/officeDocument/2006/relationships/slide" Target="/ppt/slides/slide4.xml" Id="Re4c7817dcbd84f42" /><Relationship Type="http://schemas.openxmlformats.org/officeDocument/2006/relationships/slide" Target="/ppt/slides/slide5.xml" Id="R3967a371eeeb4f16" /><Relationship Type="http://schemas.openxmlformats.org/officeDocument/2006/relationships/slide" Target="/ppt/slides/slide6.xml" Id="R32fb2751813d43a5" /><Relationship Type="http://schemas.openxmlformats.org/officeDocument/2006/relationships/slide" Target="/ppt/slides/slide7.xml" Id="Rd0358d48a36b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fe0aae87447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272d19cb64d12" /><Relationship Type="http://schemas.openxmlformats.org/officeDocument/2006/relationships/theme" Target="/ppt/slideMasters/theme/theme1.xml" Id="Rb0de3357ea79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272d19cb6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7cb5bc56a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c0c869f4a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766e07f71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98aa3ef52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55d48734b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19865d0e94e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f0d0e9e86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STAVANGER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7 021 341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11 579 924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