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b2dba8b94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6cbc0bd254d8f"/>
  </p:sldMasterIdLst>
  <p:sldIdLst>
    <p:sldId xmlns:r="http://schemas.openxmlformats.org/officeDocument/2006/relationships" id="256" r:id="R2a476b5ea5274853"/>
    <p:sldId xmlns:r="http://schemas.openxmlformats.org/officeDocument/2006/relationships" id="257" r:id="Rea4878167aad4352"/>
    <p:sldId xmlns:r="http://schemas.openxmlformats.org/officeDocument/2006/relationships" id="258" r:id="R855fcf7236744c6f"/>
    <p:sldId xmlns:r="http://schemas.openxmlformats.org/officeDocument/2006/relationships" id="259" r:id="Re2cca3a15828410b"/>
    <p:sldId xmlns:r="http://schemas.openxmlformats.org/officeDocument/2006/relationships" id="260" r:id="Rd8e59a6bd0844adb"/>
    <p:sldId xmlns:r="http://schemas.openxmlformats.org/officeDocument/2006/relationships" id="261" r:id="R0bee2d5c7f28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6cbc0bd254d8f" /><Relationship Type="http://schemas.openxmlformats.org/officeDocument/2006/relationships/slide" Target="/ppt/slides/slide1.xml" Id="R2a476b5ea5274853" /><Relationship Type="http://schemas.openxmlformats.org/officeDocument/2006/relationships/slide" Target="/ppt/slides/slide2.xml" Id="Rea4878167aad4352" /><Relationship Type="http://schemas.openxmlformats.org/officeDocument/2006/relationships/slide" Target="/ppt/slides/slide3.xml" Id="R855fcf7236744c6f" /><Relationship Type="http://schemas.openxmlformats.org/officeDocument/2006/relationships/slide" Target="/ppt/slides/slide4.xml" Id="Re2cca3a15828410b" /><Relationship Type="http://schemas.openxmlformats.org/officeDocument/2006/relationships/slide" Target="/ppt/slides/slide5.xml" Id="Rd8e59a6bd0844adb" /><Relationship Type="http://schemas.openxmlformats.org/officeDocument/2006/relationships/slide" Target="/ppt/slides/slide6.xml" Id="R0bee2d5c7f28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b699be500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8c6865fa44453" /><Relationship Type="http://schemas.openxmlformats.org/officeDocument/2006/relationships/theme" Target="/ppt/slideMasters/theme/theme1.xml" Id="R1379ed470f9a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88c6865fa444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02931f0984c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a31e3aac74d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95bc2686d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e16d6f46440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d16332c194f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f98de9ecd4b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 REGNSKAPSTJENESTER JØNVIK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REGNSKAPSTJENESTER JØNVIK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930 052 647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