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3308ecb6d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401d423ec40e8"/>
  </p:sldMasterIdLst>
  <p:sldIdLst>
    <p:sldId xmlns:r="http://schemas.openxmlformats.org/officeDocument/2006/relationships" id="256" r:id="R4995060e55eb4b0e"/>
    <p:sldId xmlns:r="http://schemas.openxmlformats.org/officeDocument/2006/relationships" id="257" r:id="R483935901bf6459e"/>
    <p:sldId xmlns:r="http://schemas.openxmlformats.org/officeDocument/2006/relationships" id="258" r:id="R81203c322e5c48b5"/>
    <p:sldId xmlns:r="http://schemas.openxmlformats.org/officeDocument/2006/relationships" id="259" r:id="Rde8d438bc6344d24"/>
    <p:sldId xmlns:r="http://schemas.openxmlformats.org/officeDocument/2006/relationships" id="260" r:id="R65b02d0a6dac4e3b"/>
    <p:sldId xmlns:r="http://schemas.openxmlformats.org/officeDocument/2006/relationships" id="261" r:id="Re23cbaabdb7b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401d423ec40e8" /><Relationship Type="http://schemas.openxmlformats.org/officeDocument/2006/relationships/slide" Target="/ppt/slides/slide1.xml" Id="R4995060e55eb4b0e" /><Relationship Type="http://schemas.openxmlformats.org/officeDocument/2006/relationships/slide" Target="/ppt/slides/slide2.xml" Id="R483935901bf6459e" /><Relationship Type="http://schemas.openxmlformats.org/officeDocument/2006/relationships/slide" Target="/ppt/slides/slide3.xml" Id="R81203c322e5c48b5" /><Relationship Type="http://schemas.openxmlformats.org/officeDocument/2006/relationships/slide" Target="/ppt/slides/slide4.xml" Id="Rde8d438bc6344d24" /><Relationship Type="http://schemas.openxmlformats.org/officeDocument/2006/relationships/slide" Target="/ppt/slides/slide5.xml" Id="R65b02d0a6dac4e3b" /><Relationship Type="http://schemas.openxmlformats.org/officeDocument/2006/relationships/slide" Target="/ppt/slides/slide6.xml" Id="Re23cbaabdb7b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5c8025110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2582e20cd49c6" /><Relationship Type="http://schemas.openxmlformats.org/officeDocument/2006/relationships/theme" Target="/ppt/slideMasters/theme/theme1.xml" Id="R2fda8b8052cb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2582e20cd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b4c82bcf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ba075fe5d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9b858b77a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942ab0e9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ce97629844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8472c16a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