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1e9f17515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0a4f9a30934174"/>
  </p:sldMasterIdLst>
  <p:sldIdLst>
    <p:sldId xmlns:r="http://schemas.openxmlformats.org/officeDocument/2006/relationships" id="256" r:id="R7c9e67adb0354004"/>
    <p:sldId xmlns:r="http://schemas.openxmlformats.org/officeDocument/2006/relationships" id="257" r:id="R4e2cf5ed7ebc4e82"/>
    <p:sldId xmlns:r="http://schemas.openxmlformats.org/officeDocument/2006/relationships" id="258" r:id="R071025b762714e7b"/>
    <p:sldId xmlns:r="http://schemas.openxmlformats.org/officeDocument/2006/relationships" id="259" r:id="R22302e0c50934b85"/>
    <p:sldId xmlns:r="http://schemas.openxmlformats.org/officeDocument/2006/relationships" id="260" r:id="Rbd13a25ffdcf4e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a4f9a30934174" /><Relationship Type="http://schemas.openxmlformats.org/officeDocument/2006/relationships/slide" Target="/ppt/slides/slide1.xml" Id="R7c9e67adb0354004" /><Relationship Type="http://schemas.openxmlformats.org/officeDocument/2006/relationships/slide" Target="/ppt/slides/slide2.xml" Id="R4e2cf5ed7ebc4e82" /><Relationship Type="http://schemas.openxmlformats.org/officeDocument/2006/relationships/slide" Target="/ppt/slides/slide3.xml" Id="R071025b762714e7b" /><Relationship Type="http://schemas.openxmlformats.org/officeDocument/2006/relationships/slide" Target="/ppt/slides/slide4.xml" Id="R22302e0c50934b85" /><Relationship Type="http://schemas.openxmlformats.org/officeDocument/2006/relationships/slide" Target="/ppt/slides/slide5.xml" Id="Rbd13a25ffdcf4e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93e85e1dd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df3c4ce924ed5" /><Relationship Type="http://schemas.openxmlformats.org/officeDocument/2006/relationships/theme" Target="/ppt/slideMasters/theme/theme1.xml" Id="R0b1bf786b1d5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1df3c4ce924e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e1492b806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a60ed2d6e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92f11eb9c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5f5ce9dc3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0b47db3bd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 FYLKESKOMMUNE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9007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78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FYLKESKOMMUNE</a:t>
            </a:r>
          </a:p>
        </p:txBody>
      </p:sp>
    </p:spTree>
  </p:cSld>
  <p:clrMapOvr>
    <a:masterClrMapping xmlns:a="http://schemas.openxmlformats.org/drawingml/2006/main"/>
  </p:clrMapOvr>
</p:sld>
</file>