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82184a5ef440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d1200d840944ad"/>
  </p:sldMasterIdLst>
  <p:sldIdLst>
    <p:sldId xmlns:r="http://schemas.openxmlformats.org/officeDocument/2006/relationships" id="256" r:id="R014280ae86da444a"/>
    <p:sldId xmlns:r="http://schemas.openxmlformats.org/officeDocument/2006/relationships" id="257" r:id="R0469fb52e52f4952"/>
    <p:sldId xmlns:r="http://schemas.openxmlformats.org/officeDocument/2006/relationships" id="258" r:id="R830006bd1b7f4b86"/>
    <p:sldId xmlns:r="http://schemas.openxmlformats.org/officeDocument/2006/relationships" id="259" r:id="R6cb9b1dd902d419b"/>
    <p:sldId xmlns:r="http://schemas.openxmlformats.org/officeDocument/2006/relationships" id="260" r:id="R07469630ce3a4f4c"/>
    <p:sldId xmlns:r="http://schemas.openxmlformats.org/officeDocument/2006/relationships" id="261" r:id="R719186df8bc147f1"/>
    <p:sldId xmlns:r="http://schemas.openxmlformats.org/officeDocument/2006/relationships" id="262" r:id="R1bc8890b07754e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d1200d840944ad" /><Relationship Type="http://schemas.openxmlformats.org/officeDocument/2006/relationships/slide" Target="/ppt/slides/slide1.xml" Id="R014280ae86da444a" /><Relationship Type="http://schemas.openxmlformats.org/officeDocument/2006/relationships/slide" Target="/ppt/slides/slide2.xml" Id="R0469fb52e52f4952" /><Relationship Type="http://schemas.openxmlformats.org/officeDocument/2006/relationships/slide" Target="/ppt/slides/slide3.xml" Id="R830006bd1b7f4b86" /><Relationship Type="http://schemas.openxmlformats.org/officeDocument/2006/relationships/slide" Target="/ppt/slides/slide4.xml" Id="R6cb9b1dd902d419b" /><Relationship Type="http://schemas.openxmlformats.org/officeDocument/2006/relationships/slide" Target="/ppt/slides/slide5.xml" Id="R07469630ce3a4f4c" /><Relationship Type="http://schemas.openxmlformats.org/officeDocument/2006/relationships/slide" Target="/ppt/slides/slide6.xml" Id="R719186df8bc147f1" /><Relationship Type="http://schemas.openxmlformats.org/officeDocument/2006/relationships/slide" Target="/ppt/slides/slide7.xml" Id="R1bc8890b07754e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ae3f42cc4548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224413f824b9a" /><Relationship Type="http://schemas.openxmlformats.org/officeDocument/2006/relationships/theme" Target="/ppt/slideMasters/theme/theme1.xml" Id="R1f7c5e2feca742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8224413f824b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974a225d541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0ef62ce3e48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45d1f33064a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4be09d74042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7b9a0a05b4f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fdada4b2c4f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738e86ffa40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RESULTAT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 REGNSKAPSSERVICE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4 896 925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274 453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1 191 680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SELVEN TRUDE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Hansens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19 43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post@rrservice.no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www.rrservice.no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930 068 543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