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0bbd675e6441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d6309999c14053"/>
  </p:sldMasterIdLst>
  <p:sldIdLst>
    <p:sldId xmlns:r="http://schemas.openxmlformats.org/officeDocument/2006/relationships" id="256" r:id="Ra52e57452e9643bc"/>
    <p:sldId xmlns:r="http://schemas.openxmlformats.org/officeDocument/2006/relationships" id="257" r:id="R310a9451c76e498e"/>
    <p:sldId xmlns:r="http://schemas.openxmlformats.org/officeDocument/2006/relationships" id="258" r:id="R145e25f373cf4519"/>
    <p:sldId xmlns:r="http://schemas.openxmlformats.org/officeDocument/2006/relationships" id="259" r:id="Reb36cd7c92044afd"/>
    <p:sldId xmlns:r="http://schemas.openxmlformats.org/officeDocument/2006/relationships" id="260" r:id="R37bb6d75e8e84784"/>
    <p:sldId xmlns:r="http://schemas.openxmlformats.org/officeDocument/2006/relationships" id="261" r:id="R38eb031336ba41df"/>
    <p:sldId xmlns:r="http://schemas.openxmlformats.org/officeDocument/2006/relationships" id="262" r:id="R6c7bf506ac1d44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6309999c14053" /><Relationship Type="http://schemas.openxmlformats.org/officeDocument/2006/relationships/slide" Target="/ppt/slides/slide1.xml" Id="Ra52e57452e9643bc" /><Relationship Type="http://schemas.openxmlformats.org/officeDocument/2006/relationships/slide" Target="/ppt/slides/slide2.xml" Id="R310a9451c76e498e" /><Relationship Type="http://schemas.openxmlformats.org/officeDocument/2006/relationships/slide" Target="/ppt/slides/slide3.xml" Id="R145e25f373cf4519" /><Relationship Type="http://schemas.openxmlformats.org/officeDocument/2006/relationships/slide" Target="/ppt/slides/slide4.xml" Id="Reb36cd7c92044afd" /><Relationship Type="http://schemas.openxmlformats.org/officeDocument/2006/relationships/slide" Target="/ppt/slides/slide5.xml" Id="R37bb6d75e8e84784" /><Relationship Type="http://schemas.openxmlformats.org/officeDocument/2006/relationships/slide" Target="/ppt/slides/slide6.xml" Id="R38eb031336ba41df" /><Relationship Type="http://schemas.openxmlformats.org/officeDocument/2006/relationships/slide" Target="/ppt/slides/slide7.xml" Id="R6c7bf506ac1d44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ccc0f7a104a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e1aa59a2f4c3c" /><Relationship Type="http://schemas.openxmlformats.org/officeDocument/2006/relationships/theme" Target="/ppt/slideMasters/theme/theme1.xml" Id="R2932fff9bc2243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de1aa59a2f4c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d8530368549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c80f5d04d46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9b78aced14b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0e65d85864f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0573e342941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5242ef0f444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d4cede70149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PROGRESSO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22 111 137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6 451 234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5 299 549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11 425 339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SINUS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MDC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PLS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ANNKJE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FIFRILDI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