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cbfb6577f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be4e8b3d64ec8"/>
  </p:sldMasterIdLst>
  <p:sldIdLst>
    <p:sldId xmlns:r="http://schemas.openxmlformats.org/officeDocument/2006/relationships" id="256" r:id="R09920b35787641a7"/>
    <p:sldId xmlns:r="http://schemas.openxmlformats.org/officeDocument/2006/relationships" id="257" r:id="R3624e5b8df39447e"/>
    <p:sldId xmlns:r="http://schemas.openxmlformats.org/officeDocument/2006/relationships" id="258" r:id="R890bd3b8432a4479"/>
    <p:sldId xmlns:r="http://schemas.openxmlformats.org/officeDocument/2006/relationships" id="259" r:id="R161e6d2e89e148a9"/>
    <p:sldId xmlns:r="http://schemas.openxmlformats.org/officeDocument/2006/relationships" id="260" r:id="R0f00348dcf2c47a5"/>
    <p:sldId xmlns:r="http://schemas.openxmlformats.org/officeDocument/2006/relationships" id="261" r:id="Rfdf0872a8a2647a1"/>
    <p:sldId xmlns:r="http://schemas.openxmlformats.org/officeDocument/2006/relationships" id="262" r:id="R1066ca79d735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be4e8b3d64ec8" /><Relationship Type="http://schemas.openxmlformats.org/officeDocument/2006/relationships/slide" Target="/ppt/slides/slide1.xml" Id="R09920b35787641a7" /><Relationship Type="http://schemas.openxmlformats.org/officeDocument/2006/relationships/slide" Target="/ppt/slides/slide2.xml" Id="R3624e5b8df39447e" /><Relationship Type="http://schemas.openxmlformats.org/officeDocument/2006/relationships/slide" Target="/ppt/slides/slide3.xml" Id="R890bd3b8432a4479" /><Relationship Type="http://schemas.openxmlformats.org/officeDocument/2006/relationships/slide" Target="/ppt/slides/slide4.xml" Id="R161e6d2e89e148a9" /><Relationship Type="http://schemas.openxmlformats.org/officeDocument/2006/relationships/slide" Target="/ppt/slides/slide5.xml" Id="R0f00348dcf2c47a5" /><Relationship Type="http://schemas.openxmlformats.org/officeDocument/2006/relationships/slide" Target="/ppt/slides/slide6.xml" Id="Rfdf0872a8a2647a1" /><Relationship Type="http://schemas.openxmlformats.org/officeDocument/2006/relationships/slide" Target="/ppt/slides/slide7.xml" Id="R1066ca79d735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8e543e20b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4822016314aaa" /><Relationship Type="http://schemas.openxmlformats.org/officeDocument/2006/relationships/theme" Target="/ppt/slideMasters/theme/theme1.xml" Id="Rc98e4f7261114b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482201631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b9ef1128f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c329bf6af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5b3762d71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1a85fb430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fc15be750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ad7fa29340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2daa5342a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224 286 514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930 070 645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