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9e6208b28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09068d199464d"/>
  </p:sldMasterIdLst>
  <p:sldIdLst>
    <p:sldId xmlns:r="http://schemas.openxmlformats.org/officeDocument/2006/relationships" id="256" r:id="Rcaecce931f884a99"/>
    <p:sldId xmlns:r="http://schemas.openxmlformats.org/officeDocument/2006/relationships" id="257" r:id="Re007bcf5f39b4dc2"/>
    <p:sldId xmlns:r="http://schemas.openxmlformats.org/officeDocument/2006/relationships" id="258" r:id="R60eacafe4c024846"/>
    <p:sldId xmlns:r="http://schemas.openxmlformats.org/officeDocument/2006/relationships" id="259" r:id="Re4a1f761560a4e0c"/>
    <p:sldId xmlns:r="http://schemas.openxmlformats.org/officeDocument/2006/relationships" id="260" r:id="Re11d962a275f4a3a"/>
    <p:sldId xmlns:r="http://schemas.openxmlformats.org/officeDocument/2006/relationships" id="261" r:id="Rae433a2f5528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09068d199464d" /><Relationship Type="http://schemas.openxmlformats.org/officeDocument/2006/relationships/slide" Target="/ppt/slides/slide1.xml" Id="Rcaecce931f884a99" /><Relationship Type="http://schemas.openxmlformats.org/officeDocument/2006/relationships/slide" Target="/ppt/slides/slide2.xml" Id="Re007bcf5f39b4dc2" /><Relationship Type="http://schemas.openxmlformats.org/officeDocument/2006/relationships/slide" Target="/ppt/slides/slide3.xml" Id="R60eacafe4c024846" /><Relationship Type="http://schemas.openxmlformats.org/officeDocument/2006/relationships/slide" Target="/ppt/slides/slide4.xml" Id="Re4a1f761560a4e0c" /><Relationship Type="http://schemas.openxmlformats.org/officeDocument/2006/relationships/slide" Target="/ppt/slides/slide5.xml" Id="Re11d962a275f4a3a" /><Relationship Type="http://schemas.openxmlformats.org/officeDocument/2006/relationships/slide" Target="/ppt/slides/slide6.xml" Id="Rae433a2f5528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bfa31eda7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0577599ee460b" /><Relationship Type="http://schemas.openxmlformats.org/officeDocument/2006/relationships/theme" Target="/ppt/slideMasters/theme/theme1.xml" Id="R9a41ed8a48f9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d0577599ee46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d0e0dc90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d4204f9dc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fc2b963b3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35b9e69bc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b796432b2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86607298f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Hagebyveien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