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bcfd0af46643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fac91f0e9b4266"/>
  </p:sldMasterIdLst>
  <p:sldIdLst>
    <p:sldId xmlns:r="http://schemas.openxmlformats.org/officeDocument/2006/relationships" id="256" r:id="Re6747315e5fe4ff9"/>
    <p:sldId xmlns:r="http://schemas.openxmlformats.org/officeDocument/2006/relationships" id="257" r:id="R78d3e1b094d245ba"/>
    <p:sldId xmlns:r="http://schemas.openxmlformats.org/officeDocument/2006/relationships" id="258" r:id="R8a32382504354a3b"/>
    <p:sldId xmlns:r="http://schemas.openxmlformats.org/officeDocument/2006/relationships" id="259" r:id="R4cfc6f9cb7414945"/>
    <p:sldId xmlns:r="http://schemas.openxmlformats.org/officeDocument/2006/relationships" id="260" r:id="Rb61bb1c90d7b4dfd"/>
    <p:sldId xmlns:r="http://schemas.openxmlformats.org/officeDocument/2006/relationships" id="261" r:id="R41444c60ce294e33"/>
    <p:sldId xmlns:r="http://schemas.openxmlformats.org/officeDocument/2006/relationships" id="262" r:id="Rc1120063b3c748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fac91f0e9b4266" /><Relationship Type="http://schemas.openxmlformats.org/officeDocument/2006/relationships/slide" Target="/ppt/slides/slide1.xml" Id="Re6747315e5fe4ff9" /><Relationship Type="http://schemas.openxmlformats.org/officeDocument/2006/relationships/slide" Target="/ppt/slides/slide2.xml" Id="R78d3e1b094d245ba" /><Relationship Type="http://schemas.openxmlformats.org/officeDocument/2006/relationships/slide" Target="/ppt/slides/slide3.xml" Id="R8a32382504354a3b" /><Relationship Type="http://schemas.openxmlformats.org/officeDocument/2006/relationships/slide" Target="/ppt/slides/slide4.xml" Id="R4cfc6f9cb7414945" /><Relationship Type="http://schemas.openxmlformats.org/officeDocument/2006/relationships/slide" Target="/ppt/slides/slide5.xml" Id="Rb61bb1c90d7b4dfd" /><Relationship Type="http://schemas.openxmlformats.org/officeDocument/2006/relationships/slide" Target="/ppt/slides/slide6.xml" Id="R41444c60ce294e33" /><Relationship Type="http://schemas.openxmlformats.org/officeDocument/2006/relationships/slide" Target="/ppt/slides/slide7.xml" Id="Rc1120063b3c748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591ff61a4c4b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163741068438b" /><Relationship Type="http://schemas.openxmlformats.org/officeDocument/2006/relationships/theme" Target="/ppt/slideMasters/theme/theme1.xml" Id="R3b8255e403b04c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416374106843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1e5fd141142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4586a62b643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9b81b75954e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b404be0da4b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4e86d79bc49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bc06fc54443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c6087554140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JMN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JMN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235 615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235 615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NYLUND JILL MARITA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Hagebyveien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9404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930 078 913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