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4eaa81372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2e6f59fb84ed7"/>
  </p:sldMasterIdLst>
  <p:sldIdLst>
    <p:sldId xmlns:r="http://schemas.openxmlformats.org/officeDocument/2006/relationships" id="256" r:id="R51a89a712779446c"/>
    <p:sldId xmlns:r="http://schemas.openxmlformats.org/officeDocument/2006/relationships" id="257" r:id="R8100cc0342ab46d3"/>
    <p:sldId xmlns:r="http://schemas.openxmlformats.org/officeDocument/2006/relationships" id="258" r:id="R713c9e519c554259"/>
    <p:sldId xmlns:r="http://schemas.openxmlformats.org/officeDocument/2006/relationships" id="259" r:id="Rb80c7922332e46e1"/>
    <p:sldId xmlns:r="http://schemas.openxmlformats.org/officeDocument/2006/relationships" id="260" r:id="R39c451ef2ef44b0a"/>
    <p:sldId xmlns:r="http://schemas.openxmlformats.org/officeDocument/2006/relationships" id="261" r:id="R2ffe1d6ed70d45ff"/>
    <p:sldId xmlns:r="http://schemas.openxmlformats.org/officeDocument/2006/relationships" id="262" r:id="R07299c40aeef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2e6f59fb84ed7" /><Relationship Type="http://schemas.openxmlformats.org/officeDocument/2006/relationships/slide" Target="/ppt/slides/slide1.xml" Id="R51a89a712779446c" /><Relationship Type="http://schemas.openxmlformats.org/officeDocument/2006/relationships/slide" Target="/ppt/slides/slide2.xml" Id="R8100cc0342ab46d3" /><Relationship Type="http://schemas.openxmlformats.org/officeDocument/2006/relationships/slide" Target="/ppt/slides/slide3.xml" Id="R713c9e519c554259" /><Relationship Type="http://schemas.openxmlformats.org/officeDocument/2006/relationships/slide" Target="/ppt/slides/slide4.xml" Id="Rb80c7922332e46e1" /><Relationship Type="http://schemas.openxmlformats.org/officeDocument/2006/relationships/slide" Target="/ppt/slides/slide5.xml" Id="R39c451ef2ef44b0a" /><Relationship Type="http://schemas.openxmlformats.org/officeDocument/2006/relationships/slide" Target="/ppt/slides/slide6.xml" Id="R2ffe1d6ed70d45ff" /><Relationship Type="http://schemas.openxmlformats.org/officeDocument/2006/relationships/slide" Target="/ppt/slides/slide7.xml" Id="R07299c40aeef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bbefc9afd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705a323d241fe" /><Relationship Type="http://schemas.openxmlformats.org/officeDocument/2006/relationships/theme" Target="/ppt/slideMasters/theme/theme1.xml" Id="Rc96784500123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705a323d2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1575140c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522eb15b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3914158eb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ee003a56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8e4ff3d3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16836ad6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2074341aa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KROSSERN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KROSSERN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SOLBAKKEN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ANDRÉ SOLBAKKEN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SOLBAKKEN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ANDRÉ SOLBAKKEN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SOLBAKKEN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ANDRÉ SOLBAKKEN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Krossern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KROSSERN HOLDING AS</a:t>
            </a:r>
          </a:p>
        </p:txBody>
      </p:sp>
    </p:spTree>
  </p:cSld>
  <p:clrMapOvr>
    <a:masterClrMapping xmlns:a="http://schemas.openxmlformats.org/drawingml/2006/main"/>
  </p:clrMapOvr>
</p:sld>
</file>