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7dae2691c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a46d0ce624a12"/>
  </p:sldMasterIdLst>
  <p:sldIdLst>
    <p:sldId xmlns:r="http://schemas.openxmlformats.org/officeDocument/2006/relationships" id="256" r:id="R31bf9251fd7445ed"/>
    <p:sldId xmlns:r="http://schemas.openxmlformats.org/officeDocument/2006/relationships" id="257" r:id="Rc6fcff314c6848c5"/>
    <p:sldId xmlns:r="http://schemas.openxmlformats.org/officeDocument/2006/relationships" id="258" r:id="Rd7718e7abd8d4b1d"/>
    <p:sldId xmlns:r="http://schemas.openxmlformats.org/officeDocument/2006/relationships" id="259" r:id="R6b9cf719a4f3447c"/>
    <p:sldId xmlns:r="http://schemas.openxmlformats.org/officeDocument/2006/relationships" id="260" r:id="Rbde9e176823c4808"/>
    <p:sldId xmlns:r="http://schemas.openxmlformats.org/officeDocument/2006/relationships" id="261" r:id="R72f14d094882487f"/>
    <p:sldId xmlns:r="http://schemas.openxmlformats.org/officeDocument/2006/relationships" id="262" r:id="R72eb93587b3a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a46d0ce624a12" /><Relationship Type="http://schemas.openxmlformats.org/officeDocument/2006/relationships/slide" Target="/ppt/slides/slide1.xml" Id="R31bf9251fd7445ed" /><Relationship Type="http://schemas.openxmlformats.org/officeDocument/2006/relationships/slide" Target="/ppt/slides/slide2.xml" Id="Rc6fcff314c6848c5" /><Relationship Type="http://schemas.openxmlformats.org/officeDocument/2006/relationships/slide" Target="/ppt/slides/slide3.xml" Id="Rd7718e7abd8d4b1d" /><Relationship Type="http://schemas.openxmlformats.org/officeDocument/2006/relationships/slide" Target="/ppt/slides/slide4.xml" Id="R6b9cf719a4f3447c" /><Relationship Type="http://schemas.openxmlformats.org/officeDocument/2006/relationships/slide" Target="/ppt/slides/slide5.xml" Id="Rbde9e176823c4808" /><Relationship Type="http://schemas.openxmlformats.org/officeDocument/2006/relationships/slide" Target="/ppt/slides/slide6.xml" Id="R72f14d094882487f" /><Relationship Type="http://schemas.openxmlformats.org/officeDocument/2006/relationships/slide" Target="/ppt/slides/slide7.xml" Id="R72eb93587b3a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7fe15673f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97a2379464cd4" /><Relationship Type="http://schemas.openxmlformats.org/officeDocument/2006/relationships/theme" Target="/ppt/slideMasters/theme/theme1.xml" Id="Rc337ca79d201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97a237946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87782175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edb9ed588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e1ac8eae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14c4ddf8d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d88f976bc4e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f81857f7d49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1a587543b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LORENTZEN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LORENTZEN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17 867 045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160 427 411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303 933 327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348 863 835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MALEXCO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GRANSTUEN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INVESTORIUS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 CBL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930 100 102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LORENTZEN AS</a:t>
            </a:r>
          </a:p>
        </p:txBody>
      </p:sp>
    </p:spTree>
  </p:cSld>
  <p:clrMapOvr>
    <a:masterClrMapping xmlns:a="http://schemas.openxmlformats.org/drawingml/2006/main"/>
  </p:clrMapOvr>
</p:sld>
</file>